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458" r:id="rId3"/>
    <p:sldId id="459" r:id="rId4"/>
    <p:sldId id="460" r:id="rId5"/>
    <p:sldId id="462" r:id="rId6"/>
    <p:sldId id="465" r:id="rId7"/>
    <p:sldId id="464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61" r:id="rId19"/>
    <p:sldId id="456" r:id="rId20"/>
    <p:sldId id="457" r:id="rId21"/>
    <p:sldId id="320" r:id="rId22"/>
    <p:sldId id="321" r:id="rId23"/>
    <p:sldId id="322" r:id="rId24"/>
    <p:sldId id="266" r:id="rId25"/>
    <p:sldId id="265" r:id="rId26"/>
    <p:sldId id="259" r:id="rId27"/>
    <p:sldId id="262" r:id="rId28"/>
    <p:sldId id="268" r:id="rId29"/>
    <p:sldId id="267" r:id="rId30"/>
    <p:sldId id="257" r:id="rId31"/>
    <p:sldId id="270" r:id="rId32"/>
    <p:sldId id="271" r:id="rId33"/>
    <p:sldId id="269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09B0D-C897-4C0B-AE13-E49E2ECD4EA9}" v="43" dt="2023-01-24T06:08:06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8BC09B0D-C897-4C0B-AE13-E49E2ECD4EA9}"/>
    <pc:docChg chg="undo custSel addSld delSld modSld sldOrd">
      <pc:chgData name="Dr. Talal Saleh Alshihayb" userId="8b043d94-c3bc-4766-b109-9fc93264eb2d" providerId="ADAL" clId="{8BC09B0D-C897-4C0B-AE13-E49E2ECD4EA9}" dt="2023-01-24T06:08:24.433" v="1769" actId="14100"/>
      <pc:docMkLst>
        <pc:docMk/>
      </pc:docMkLst>
      <pc:sldChg chg="del">
        <pc:chgData name="Dr. Talal Saleh Alshihayb" userId="8b043d94-c3bc-4766-b109-9fc93264eb2d" providerId="ADAL" clId="{8BC09B0D-C897-4C0B-AE13-E49E2ECD4EA9}" dt="2023-01-23T15:31:57.716" v="1" actId="47"/>
        <pc:sldMkLst>
          <pc:docMk/>
          <pc:sldMk cId="931141248" sldId="256"/>
        </pc:sldMkLst>
      </pc:sldChg>
      <pc:sldChg chg="addSp modSp mod ord">
        <pc:chgData name="Dr. Talal Saleh Alshihayb" userId="8b043d94-c3bc-4766-b109-9fc93264eb2d" providerId="ADAL" clId="{8BC09B0D-C897-4C0B-AE13-E49E2ECD4EA9}" dt="2023-01-24T06:07:27.430" v="1734"/>
        <pc:sldMkLst>
          <pc:docMk/>
          <pc:sldMk cId="2199532564" sldId="257"/>
        </pc:sldMkLst>
        <pc:spChg chg="mod">
          <ac:chgData name="Dr. Talal Saleh Alshihayb" userId="8b043d94-c3bc-4766-b109-9fc93264eb2d" providerId="ADAL" clId="{8BC09B0D-C897-4C0B-AE13-E49E2ECD4EA9}" dt="2023-01-24T06:04:14.482" v="1627" actId="1076"/>
          <ac:spMkLst>
            <pc:docMk/>
            <pc:sldMk cId="2199532564" sldId="257"/>
            <ac:spMk id="5" creationId="{AAA9658C-6E48-BD5D-C134-7D76DA30A80E}"/>
          </ac:spMkLst>
        </pc:spChg>
        <pc:picChg chg="add mod">
          <ac:chgData name="Dr. Talal Saleh Alshihayb" userId="8b043d94-c3bc-4766-b109-9fc93264eb2d" providerId="ADAL" clId="{8BC09B0D-C897-4C0B-AE13-E49E2ECD4EA9}" dt="2023-01-24T06:07:27.430" v="1734"/>
          <ac:picMkLst>
            <pc:docMk/>
            <pc:sldMk cId="2199532564" sldId="257"/>
            <ac:picMk id="3" creationId="{07C2528E-4CC5-751D-B759-E670A2CABD35}"/>
          </ac:picMkLst>
        </pc:picChg>
        <pc:picChg chg="mod">
          <ac:chgData name="Dr. Talal Saleh Alshihayb" userId="8b043d94-c3bc-4766-b109-9fc93264eb2d" providerId="ADAL" clId="{8BC09B0D-C897-4C0B-AE13-E49E2ECD4EA9}" dt="2023-01-24T06:04:02.398" v="1624" actId="1076"/>
          <ac:picMkLst>
            <pc:docMk/>
            <pc:sldMk cId="2199532564" sldId="257"/>
            <ac:picMk id="7" creationId="{EC043778-3F3A-CF04-C2BC-97BAE13C3D96}"/>
          </ac:picMkLst>
        </pc:picChg>
      </pc:sldChg>
      <pc:sldChg chg="del ord">
        <pc:chgData name="Dr. Talal Saleh Alshihayb" userId="8b043d94-c3bc-4766-b109-9fc93264eb2d" providerId="ADAL" clId="{8BC09B0D-C897-4C0B-AE13-E49E2ECD4EA9}" dt="2023-01-24T06:07:13.677" v="1730" actId="2696"/>
        <pc:sldMkLst>
          <pc:docMk/>
          <pc:sldMk cId="1032604874" sldId="258"/>
        </pc:sldMkLst>
      </pc:sldChg>
      <pc:sldChg chg="addSp modSp mod">
        <pc:chgData name="Dr. Talal Saleh Alshihayb" userId="8b043d94-c3bc-4766-b109-9fc93264eb2d" providerId="ADAL" clId="{8BC09B0D-C897-4C0B-AE13-E49E2ECD4EA9}" dt="2023-01-24T06:07:31.903" v="1736"/>
        <pc:sldMkLst>
          <pc:docMk/>
          <pc:sldMk cId="2522127424" sldId="259"/>
        </pc:sldMkLst>
        <pc:spChg chg="mod">
          <ac:chgData name="Dr. Talal Saleh Alshihayb" userId="8b043d94-c3bc-4766-b109-9fc93264eb2d" providerId="ADAL" clId="{8BC09B0D-C897-4C0B-AE13-E49E2ECD4EA9}" dt="2023-01-24T06:03:33.599" v="1552" actId="1076"/>
          <ac:spMkLst>
            <pc:docMk/>
            <pc:sldMk cId="2522127424" sldId="259"/>
            <ac:spMk id="7" creationId="{6FC5734F-877A-0BEB-BA3F-07C22604C1C7}"/>
          </ac:spMkLst>
        </pc:spChg>
        <pc:picChg chg="add mod">
          <ac:chgData name="Dr. Talal Saleh Alshihayb" userId="8b043d94-c3bc-4766-b109-9fc93264eb2d" providerId="ADAL" clId="{8BC09B0D-C897-4C0B-AE13-E49E2ECD4EA9}" dt="2023-01-24T06:07:31.903" v="1736"/>
          <ac:picMkLst>
            <pc:docMk/>
            <pc:sldMk cId="2522127424" sldId="259"/>
            <ac:picMk id="4" creationId="{F9C04B8F-F462-0EA2-DBF4-4394955631A3}"/>
          </ac:picMkLst>
        </pc:picChg>
        <pc:picChg chg="mod">
          <ac:chgData name="Dr. Talal Saleh Alshihayb" userId="8b043d94-c3bc-4766-b109-9fc93264eb2d" providerId="ADAL" clId="{8BC09B0D-C897-4C0B-AE13-E49E2ECD4EA9}" dt="2023-01-24T06:03:40.707" v="1585" actId="1076"/>
          <ac:picMkLst>
            <pc:docMk/>
            <pc:sldMk cId="2522127424" sldId="259"/>
            <ac:picMk id="5" creationId="{3CB00834-0B61-A119-2649-3C375F5DDE39}"/>
          </ac:picMkLst>
        </pc:picChg>
      </pc:sldChg>
      <pc:sldChg chg="addSp modSp mod">
        <pc:chgData name="Dr. Talal Saleh Alshihayb" userId="8b043d94-c3bc-4766-b109-9fc93264eb2d" providerId="ADAL" clId="{8BC09B0D-C897-4C0B-AE13-E49E2ECD4EA9}" dt="2023-01-24T06:07:31.046" v="1735"/>
        <pc:sldMkLst>
          <pc:docMk/>
          <pc:sldMk cId="3652579923" sldId="262"/>
        </pc:sldMkLst>
        <pc:spChg chg="mod">
          <ac:chgData name="Dr. Talal Saleh Alshihayb" userId="8b043d94-c3bc-4766-b109-9fc93264eb2d" providerId="ADAL" clId="{8BC09B0D-C897-4C0B-AE13-E49E2ECD4EA9}" dt="2023-01-24T06:03:56.964" v="1623" actId="1076"/>
          <ac:spMkLst>
            <pc:docMk/>
            <pc:sldMk cId="3652579923" sldId="262"/>
            <ac:spMk id="5" creationId="{532F0203-3993-5558-EF9B-91F2280618E5}"/>
          </ac:spMkLst>
        </pc:spChg>
        <pc:picChg chg="add mod">
          <ac:chgData name="Dr. Talal Saleh Alshihayb" userId="8b043d94-c3bc-4766-b109-9fc93264eb2d" providerId="ADAL" clId="{8BC09B0D-C897-4C0B-AE13-E49E2ECD4EA9}" dt="2023-01-24T06:07:31.046" v="1735"/>
          <ac:picMkLst>
            <pc:docMk/>
            <pc:sldMk cId="3652579923" sldId="262"/>
            <ac:picMk id="4" creationId="{9731C78F-64CA-F69E-DC27-EFF044507DDD}"/>
          </ac:picMkLst>
        </pc:picChg>
        <pc:picChg chg="mod">
          <ac:chgData name="Dr. Talal Saleh Alshihayb" userId="8b043d94-c3bc-4766-b109-9fc93264eb2d" providerId="ADAL" clId="{8BC09B0D-C897-4C0B-AE13-E49E2ECD4EA9}" dt="2023-01-24T06:03:50.932" v="1620" actId="1076"/>
          <ac:picMkLst>
            <pc:docMk/>
            <pc:sldMk cId="3652579923" sldId="262"/>
            <ac:picMk id="7" creationId="{360BB690-41D4-C793-9F3D-3FC9D18125A6}"/>
          </ac:picMkLst>
        </pc:picChg>
      </pc:sldChg>
      <pc:sldChg chg="addSp modSp mod ord">
        <pc:chgData name="Dr. Talal Saleh Alshihayb" userId="8b043d94-c3bc-4766-b109-9fc93264eb2d" providerId="ADAL" clId="{8BC09B0D-C897-4C0B-AE13-E49E2ECD4EA9}" dt="2023-01-24T06:07:33.377" v="1737"/>
        <pc:sldMkLst>
          <pc:docMk/>
          <pc:sldMk cId="1938984792" sldId="265"/>
        </pc:sldMkLst>
        <pc:spChg chg="mod">
          <ac:chgData name="Dr. Talal Saleh Alshihayb" userId="8b043d94-c3bc-4766-b109-9fc93264eb2d" providerId="ADAL" clId="{8BC09B0D-C897-4C0B-AE13-E49E2ECD4EA9}" dt="2023-01-24T06:03:09.117" v="1514" actId="255"/>
          <ac:spMkLst>
            <pc:docMk/>
            <pc:sldMk cId="1938984792" sldId="265"/>
            <ac:spMk id="5" creationId="{AF08E4FB-7804-8277-2F26-21B47D342045}"/>
          </ac:spMkLst>
        </pc:spChg>
        <pc:picChg chg="add mod">
          <ac:chgData name="Dr. Talal Saleh Alshihayb" userId="8b043d94-c3bc-4766-b109-9fc93264eb2d" providerId="ADAL" clId="{8BC09B0D-C897-4C0B-AE13-E49E2ECD4EA9}" dt="2023-01-24T06:07:33.377" v="1737"/>
          <ac:picMkLst>
            <pc:docMk/>
            <pc:sldMk cId="1938984792" sldId="265"/>
            <ac:picMk id="4" creationId="{8B88FF1A-0B7C-20F3-73A4-EDBEA00DFDA8}"/>
          </ac:picMkLst>
        </pc:picChg>
        <pc:picChg chg="mod">
          <ac:chgData name="Dr. Talal Saleh Alshihayb" userId="8b043d94-c3bc-4766-b109-9fc93264eb2d" providerId="ADAL" clId="{8BC09B0D-C897-4C0B-AE13-E49E2ECD4EA9}" dt="2023-01-24T06:03:01.083" v="1511" actId="1076"/>
          <ac:picMkLst>
            <pc:docMk/>
            <pc:sldMk cId="1938984792" sldId="265"/>
            <ac:picMk id="7" creationId="{81363EBD-33F8-391E-3A2A-65B75C0F232F}"/>
          </ac:picMkLst>
        </pc:picChg>
      </pc:sldChg>
      <pc:sldChg chg="addSp modSp mod ord">
        <pc:chgData name="Dr. Talal Saleh Alshihayb" userId="8b043d94-c3bc-4766-b109-9fc93264eb2d" providerId="ADAL" clId="{8BC09B0D-C897-4C0B-AE13-E49E2ECD4EA9}" dt="2023-01-24T06:07:34.245" v="1738"/>
        <pc:sldMkLst>
          <pc:docMk/>
          <pc:sldMk cId="3649833022" sldId="266"/>
        </pc:sldMkLst>
        <pc:spChg chg="mod">
          <ac:chgData name="Dr. Talal Saleh Alshihayb" userId="8b043d94-c3bc-4766-b109-9fc93264eb2d" providerId="ADAL" clId="{8BC09B0D-C897-4C0B-AE13-E49E2ECD4EA9}" dt="2023-01-24T06:03:22.532" v="1546" actId="255"/>
          <ac:spMkLst>
            <pc:docMk/>
            <pc:sldMk cId="3649833022" sldId="266"/>
            <ac:spMk id="5" creationId="{F82C55E0-EB38-6DBB-B911-338C8A182A28}"/>
          </ac:spMkLst>
        </pc:spChg>
        <pc:picChg chg="add mod">
          <ac:chgData name="Dr. Talal Saleh Alshihayb" userId="8b043d94-c3bc-4766-b109-9fc93264eb2d" providerId="ADAL" clId="{8BC09B0D-C897-4C0B-AE13-E49E2ECD4EA9}" dt="2023-01-24T06:07:34.245" v="1738"/>
          <ac:picMkLst>
            <pc:docMk/>
            <pc:sldMk cId="3649833022" sldId="266"/>
            <ac:picMk id="4" creationId="{27076D69-C775-8FBE-5D06-FE1E230B6A7A}"/>
          </ac:picMkLst>
        </pc:picChg>
        <pc:picChg chg="mod">
          <ac:chgData name="Dr. Talal Saleh Alshihayb" userId="8b043d94-c3bc-4766-b109-9fc93264eb2d" providerId="ADAL" clId="{8BC09B0D-C897-4C0B-AE13-E49E2ECD4EA9}" dt="2023-01-24T06:03:18.752" v="1544" actId="1076"/>
          <ac:picMkLst>
            <pc:docMk/>
            <pc:sldMk cId="3649833022" sldId="266"/>
            <ac:picMk id="7" creationId="{993872B5-A03A-56FE-EB4B-2A508830582A}"/>
          </ac:picMkLst>
        </pc:picChg>
      </pc:sldChg>
      <pc:sldChg chg="add">
        <pc:chgData name="Dr. Talal Saleh Alshihayb" userId="8b043d94-c3bc-4766-b109-9fc93264eb2d" providerId="ADAL" clId="{8BC09B0D-C897-4C0B-AE13-E49E2ECD4EA9}" dt="2023-01-24T06:06:07.466" v="1725"/>
        <pc:sldMkLst>
          <pc:docMk/>
          <pc:sldMk cId="2539324881" sldId="267"/>
        </pc:sldMkLst>
      </pc:sldChg>
      <pc:sldChg chg="add">
        <pc:chgData name="Dr. Talal Saleh Alshihayb" userId="8b043d94-c3bc-4766-b109-9fc93264eb2d" providerId="ADAL" clId="{8BC09B0D-C897-4C0B-AE13-E49E2ECD4EA9}" dt="2023-01-24T06:05:57.735" v="1724"/>
        <pc:sldMkLst>
          <pc:docMk/>
          <pc:sldMk cId="637116169" sldId="268"/>
        </pc:sldMkLst>
      </pc:sldChg>
      <pc:sldChg chg="addSp modSp mod">
        <pc:chgData name="Dr. Talal Saleh Alshihayb" userId="8b043d94-c3bc-4766-b109-9fc93264eb2d" providerId="ADAL" clId="{8BC09B0D-C897-4C0B-AE13-E49E2ECD4EA9}" dt="2023-01-24T06:07:25.070" v="1731"/>
        <pc:sldMkLst>
          <pc:docMk/>
          <pc:sldMk cId="1407011424" sldId="269"/>
        </pc:sldMkLst>
        <pc:spChg chg="mod">
          <ac:chgData name="Dr. Talal Saleh Alshihayb" userId="8b043d94-c3bc-4766-b109-9fc93264eb2d" providerId="ADAL" clId="{8BC09B0D-C897-4C0B-AE13-E49E2ECD4EA9}" dt="2023-01-24T06:04:46.317" v="1704" actId="1076"/>
          <ac:spMkLst>
            <pc:docMk/>
            <pc:sldMk cId="1407011424" sldId="269"/>
            <ac:spMk id="7" creationId="{C7C4D4D3-7436-6C47-E746-C1D178986B45}"/>
          </ac:spMkLst>
        </pc:spChg>
        <pc:picChg chg="add mod">
          <ac:chgData name="Dr. Talal Saleh Alshihayb" userId="8b043d94-c3bc-4766-b109-9fc93264eb2d" providerId="ADAL" clId="{8BC09B0D-C897-4C0B-AE13-E49E2ECD4EA9}" dt="2023-01-24T06:07:25.070" v="1731"/>
          <ac:picMkLst>
            <pc:docMk/>
            <pc:sldMk cId="1407011424" sldId="269"/>
            <ac:picMk id="4" creationId="{D2BAC82D-3FEE-55EE-0A58-FB05712B94DA}"/>
          </ac:picMkLst>
        </pc:picChg>
        <pc:picChg chg="mod">
          <ac:chgData name="Dr. Talal Saleh Alshihayb" userId="8b043d94-c3bc-4766-b109-9fc93264eb2d" providerId="ADAL" clId="{8BC09B0D-C897-4C0B-AE13-E49E2ECD4EA9}" dt="2023-01-24T06:04:39.676" v="1701" actId="1076"/>
          <ac:picMkLst>
            <pc:docMk/>
            <pc:sldMk cId="1407011424" sldId="269"/>
            <ac:picMk id="5" creationId="{A25D2393-4EB0-AC23-5D0F-8CD4E6935D32}"/>
          </ac:picMkLst>
        </pc:picChg>
      </pc:sldChg>
      <pc:sldChg chg="addSp modSp mod ord">
        <pc:chgData name="Dr. Talal Saleh Alshihayb" userId="8b043d94-c3bc-4766-b109-9fc93264eb2d" providerId="ADAL" clId="{8BC09B0D-C897-4C0B-AE13-E49E2ECD4EA9}" dt="2023-01-24T06:07:26.777" v="1733"/>
        <pc:sldMkLst>
          <pc:docMk/>
          <pc:sldMk cId="3011404979" sldId="270"/>
        </pc:sldMkLst>
        <pc:spChg chg="mod">
          <ac:chgData name="Dr. Talal Saleh Alshihayb" userId="8b043d94-c3bc-4766-b109-9fc93264eb2d" providerId="ADAL" clId="{8BC09B0D-C897-4C0B-AE13-E49E2ECD4EA9}" dt="2023-01-24T06:04:26.743" v="1659" actId="122"/>
          <ac:spMkLst>
            <pc:docMk/>
            <pc:sldMk cId="3011404979" sldId="270"/>
            <ac:spMk id="5" creationId="{87779DB7-7544-6CAE-77E6-0F472B8799BB}"/>
          </ac:spMkLst>
        </pc:spChg>
        <pc:picChg chg="add mod">
          <ac:chgData name="Dr. Talal Saleh Alshihayb" userId="8b043d94-c3bc-4766-b109-9fc93264eb2d" providerId="ADAL" clId="{8BC09B0D-C897-4C0B-AE13-E49E2ECD4EA9}" dt="2023-01-24T06:07:26.777" v="1733"/>
          <ac:picMkLst>
            <pc:docMk/>
            <pc:sldMk cId="3011404979" sldId="270"/>
            <ac:picMk id="4" creationId="{422EB484-4187-E976-6BB7-A739DD26FA25}"/>
          </ac:picMkLst>
        </pc:picChg>
        <pc:picChg chg="mod">
          <ac:chgData name="Dr. Talal Saleh Alshihayb" userId="8b043d94-c3bc-4766-b109-9fc93264eb2d" providerId="ADAL" clId="{8BC09B0D-C897-4C0B-AE13-E49E2ECD4EA9}" dt="2023-01-24T06:04:22.810" v="1657" actId="1076"/>
          <ac:picMkLst>
            <pc:docMk/>
            <pc:sldMk cId="3011404979" sldId="270"/>
            <ac:picMk id="7" creationId="{AB3EA554-57F6-EA04-4485-4F87040144A8}"/>
          </ac:picMkLst>
        </pc:picChg>
      </pc:sldChg>
      <pc:sldChg chg="addSp modSp mod ord">
        <pc:chgData name="Dr. Talal Saleh Alshihayb" userId="8b043d94-c3bc-4766-b109-9fc93264eb2d" providerId="ADAL" clId="{8BC09B0D-C897-4C0B-AE13-E49E2ECD4EA9}" dt="2023-01-24T06:07:25.946" v="1732"/>
        <pc:sldMkLst>
          <pc:docMk/>
          <pc:sldMk cId="2802631969" sldId="271"/>
        </pc:sldMkLst>
        <pc:spChg chg="mod">
          <ac:chgData name="Dr. Talal Saleh Alshihayb" userId="8b043d94-c3bc-4766-b109-9fc93264eb2d" providerId="ADAL" clId="{8BC09B0D-C897-4C0B-AE13-E49E2ECD4EA9}" dt="2023-01-24T06:04:57.885" v="1722" actId="122"/>
          <ac:spMkLst>
            <pc:docMk/>
            <pc:sldMk cId="2802631969" sldId="271"/>
            <ac:spMk id="5" creationId="{F60EE899-C79B-85CD-AE50-1EDA312631F4}"/>
          </ac:spMkLst>
        </pc:spChg>
        <pc:picChg chg="add mod">
          <ac:chgData name="Dr. Talal Saleh Alshihayb" userId="8b043d94-c3bc-4766-b109-9fc93264eb2d" providerId="ADAL" clId="{8BC09B0D-C897-4C0B-AE13-E49E2ECD4EA9}" dt="2023-01-24T06:07:25.946" v="1732"/>
          <ac:picMkLst>
            <pc:docMk/>
            <pc:sldMk cId="2802631969" sldId="271"/>
            <ac:picMk id="4" creationId="{A01E5D4C-7EF0-B025-B9F6-3955F79DEDD0}"/>
          </ac:picMkLst>
        </pc:picChg>
        <pc:picChg chg="mod">
          <ac:chgData name="Dr. Talal Saleh Alshihayb" userId="8b043d94-c3bc-4766-b109-9fc93264eb2d" providerId="ADAL" clId="{8BC09B0D-C897-4C0B-AE13-E49E2ECD4EA9}" dt="2023-01-24T06:04:53.712" v="1720" actId="1076"/>
          <ac:picMkLst>
            <pc:docMk/>
            <pc:sldMk cId="2802631969" sldId="271"/>
            <ac:picMk id="7" creationId="{10C80192-253B-09DB-7E11-465EC8FA9A51}"/>
          </ac:picMkLst>
        </pc:picChg>
      </pc:sldChg>
      <pc:sldChg chg="add">
        <pc:chgData name="Dr. Talal Saleh Alshihayb" userId="8b043d94-c3bc-4766-b109-9fc93264eb2d" providerId="ADAL" clId="{8BC09B0D-C897-4C0B-AE13-E49E2ECD4EA9}" dt="2023-01-24T06:05:35.546" v="1723"/>
        <pc:sldMkLst>
          <pc:docMk/>
          <pc:sldMk cId="2441970325" sldId="297"/>
        </pc:sldMkLst>
      </pc:sldChg>
      <pc:sldChg chg="addSp delSp modSp mod">
        <pc:chgData name="Dr. Talal Saleh Alshihayb" userId="8b043d94-c3bc-4766-b109-9fc93264eb2d" providerId="ADAL" clId="{8BC09B0D-C897-4C0B-AE13-E49E2ECD4EA9}" dt="2023-01-24T06:07:38.230" v="1740"/>
        <pc:sldMkLst>
          <pc:docMk/>
          <pc:sldMk cId="832797342" sldId="321"/>
        </pc:sldMkLst>
        <pc:spChg chg="mod">
          <ac:chgData name="Dr. Talal Saleh Alshihayb" userId="8b043d94-c3bc-4766-b109-9fc93264eb2d" providerId="ADAL" clId="{8BC09B0D-C897-4C0B-AE13-E49E2ECD4EA9}" dt="2023-01-23T16:31:17.553" v="1418" actId="20577"/>
          <ac:spMkLst>
            <pc:docMk/>
            <pc:sldMk cId="832797342" sldId="321"/>
            <ac:spMk id="3" creationId="{3C6F2561-9A6A-4FC9-BD87-48C9CF9FE5E4}"/>
          </ac:spMkLst>
        </pc:spChg>
        <pc:picChg chg="add del mod">
          <ac:chgData name="Dr. Talal Saleh Alshihayb" userId="8b043d94-c3bc-4766-b109-9fc93264eb2d" providerId="ADAL" clId="{8BC09B0D-C897-4C0B-AE13-E49E2ECD4EA9}" dt="2023-01-24T06:07:38.230" v="1740"/>
          <ac:picMkLst>
            <pc:docMk/>
            <pc:sldMk cId="832797342" sldId="321"/>
            <ac:picMk id="4" creationId="{78FDF28D-CEA3-FD14-F551-3E4D15BBFC32}"/>
          </ac:picMkLst>
        </pc:picChg>
      </pc:sldChg>
      <pc:sldChg chg="modSp mod">
        <pc:chgData name="Dr. Talal Saleh Alshihayb" userId="8b043d94-c3bc-4766-b109-9fc93264eb2d" providerId="ADAL" clId="{8BC09B0D-C897-4C0B-AE13-E49E2ECD4EA9}" dt="2023-01-23T16:31:44.953" v="1484" actId="20577"/>
        <pc:sldMkLst>
          <pc:docMk/>
          <pc:sldMk cId="412395829" sldId="322"/>
        </pc:sldMkLst>
        <pc:spChg chg="mod">
          <ac:chgData name="Dr. Talal Saleh Alshihayb" userId="8b043d94-c3bc-4766-b109-9fc93264eb2d" providerId="ADAL" clId="{8BC09B0D-C897-4C0B-AE13-E49E2ECD4EA9}" dt="2023-01-23T16:31:44.953" v="1484" actId="20577"/>
          <ac:spMkLst>
            <pc:docMk/>
            <pc:sldMk cId="412395829" sldId="322"/>
            <ac:spMk id="2" creationId="{BE1BF511-F44C-46C4-9A41-C84164D4FABF}"/>
          </ac:spMkLst>
        </pc:spChg>
      </pc:sldChg>
      <pc:sldChg chg="modSp add mod">
        <pc:chgData name="Dr. Talal Saleh Alshihayb" userId="8b043d94-c3bc-4766-b109-9fc93264eb2d" providerId="ADAL" clId="{8BC09B0D-C897-4C0B-AE13-E49E2ECD4EA9}" dt="2023-01-23T15:32:07.887" v="28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8BC09B0D-C897-4C0B-AE13-E49E2ECD4EA9}" dt="2023-01-23T15:32:07.887" v="28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8BC09B0D-C897-4C0B-AE13-E49E2ECD4EA9}" dt="2023-01-23T15:32:00.459" v="3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Sp modSp new mod">
        <pc:chgData name="Dr. Talal Saleh Alshihayb" userId="8b043d94-c3bc-4766-b109-9fc93264eb2d" providerId="ADAL" clId="{8BC09B0D-C897-4C0B-AE13-E49E2ECD4EA9}" dt="2023-01-24T06:07:40.316" v="1741"/>
        <pc:sldMkLst>
          <pc:docMk/>
          <pc:sldMk cId="49315384" sldId="456"/>
        </pc:sldMkLst>
        <pc:spChg chg="mod">
          <ac:chgData name="Dr. Talal Saleh Alshihayb" userId="8b043d94-c3bc-4766-b109-9fc93264eb2d" providerId="ADAL" clId="{8BC09B0D-C897-4C0B-AE13-E49E2ECD4EA9}" dt="2023-01-23T15:32:48.065" v="59" actId="113"/>
          <ac:spMkLst>
            <pc:docMk/>
            <pc:sldMk cId="49315384" sldId="456"/>
            <ac:spMk id="2" creationId="{7AC9112A-3219-D0EC-FC3C-F6E98936DA4A}"/>
          </ac:spMkLst>
        </pc:spChg>
        <pc:spChg chg="mod">
          <ac:chgData name="Dr. Talal Saleh Alshihayb" userId="8b043d94-c3bc-4766-b109-9fc93264eb2d" providerId="ADAL" clId="{8BC09B0D-C897-4C0B-AE13-E49E2ECD4EA9}" dt="2023-01-23T16:28:06.293" v="1402" actId="20577"/>
          <ac:spMkLst>
            <pc:docMk/>
            <pc:sldMk cId="49315384" sldId="456"/>
            <ac:spMk id="3" creationId="{4CF1A11D-11AF-6D1F-20D2-0A8E46522E91}"/>
          </ac:spMkLst>
        </pc:spChg>
        <pc:picChg chg="add mod">
          <ac:chgData name="Dr. Talal Saleh Alshihayb" userId="8b043d94-c3bc-4766-b109-9fc93264eb2d" providerId="ADAL" clId="{8BC09B0D-C897-4C0B-AE13-E49E2ECD4EA9}" dt="2023-01-24T06:07:40.316" v="1741"/>
          <ac:picMkLst>
            <pc:docMk/>
            <pc:sldMk cId="49315384" sldId="456"/>
            <ac:picMk id="4" creationId="{68CFB353-6651-174C-E454-DBE5A4023FEF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7:42.042" v="1742"/>
        <pc:sldMkLst>
          <pc:docMk/>
          <pc:sldMk cId="2274597531" sldId="457"/>
        </pc:sldMkLst>
        <pc:spChg chg="mod">
          <ac:chgData name="Dr. Talal Saleh Alshihayb" userId="8b043d94-c3bc-4766-b109-9fc93264eb2d" providerId="ADAL" clId="{8BC09B0D-C897-4C0B-AE13-E49E2ECD4EA9}" dt="2023-01-23T15:32:59.209" v="90" actId="113"/>
          <ac:spMkLst>
            <pc:docMk/>
            <pc:sldMk cId="2274597531" sldId="457"/>
            <ac:spMk id="2" creationId="{62D5206E-4B18-4524-39C8-5C13F3A5EB74}"/>
          </ac:spMkLst>
        </pc:spChg>
        <pc:spChg chg="mod">
          <ac:chgData name="Dr. Talal Saleh Alshihayb" userId="8b043d94-c3bc-4766-b109-9fc93264eb2d" providerId="ADAL" clId="{8BC09B0D-C897-4C0B-AE13-E49E2ECD4EA9}" dt="2023-01-23T15:49:04.336" v="268" actId="20577"/>
          <ac:spMkLst>
            <pc:docMk/>
            <pc:sldMk cId="2274597531" sldId="457"/>
            <ac:spMk id="3" creationId="{51F227FA-8F1F-C495-8A31-F017AE8E6350}"/>
          </ac:spMkLst>
        </pc:spChg>
        <pc:picChg chg="add mod">
          <ac:chgData name="Dr. Talal Saleh Alshihayb" userId="8b043d94-c3bc-4766-b109-9fc93264eb2d" providerId="ADAL" clId="{8BC09B0D-C897-4C0B-AE13-E49E2ECD4EA9}" dt="2023-01-24T06:07:42.042" v="1742"/>
          <ac:picMkLst>
            <pc:docMk/>
            <pc:sldMk cId="2274597531" sldId="457"/>
            <ac:picMk id="4" creationId="{85858ACD-4465-0B97-FDBB-04BD16CD11B8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8:24.433" v="1769" actId="14100"/>
        <pc:sldMkLst>
          <pc:docMk/>
          <pc:sldMk cId="4156511880" sldId="458"/>
        </pc:sldMkLst>
        <pc:spChg chg="del">
          <ac:chgData name="Dr. Talal Saleh Alshihayb" userId="8b043d94-c3bc-4766-b109-9fc93264eb2d" providerId="ADAL" clId="{8BC09B0D-C897-4C0B-AE13-E49E2ECD4EA9}" dt="2023-01-23T15:42:19.566" v="112" actId="478"/>
          <ac:spMkLst>
            <pc:docMk/>
            <pc:sldMk cId="4156511880" sldId="458"/>
            <ac:spMk id="3" creationId="{C2E889C2-6209-6665-BE2E-DDE77920B541}"/>
          </ac:spMkLst>
        </pc:spChg>
        <pc:picChg chg="add mod modCrop">
          <ac:chgData name="Dr. Talal Saleh Alshihayb" userId="8b043d94-c3bc-4766-b109-9fc93264eb2d" providerId="ADAL" clId="{8BC09B0D-C897-4C0B-AE13-E49E2ECD4EA9}" dt="2023-01-24T06:08:24.433" v="1769" actId="14100"/>
          <ac:picMkLst>
            <pc:docMk/>
            <pc:sldMk cId="4156511880" sldId="458"/>
            <ac:picMk id="5" creationId="{B2A17DF5-F492-6BC5-AA65-77192C8D254C}"/>
          </ac:picMkLst>
        </pc:picChg>
        <pc:picChg chg="add mod modCrop">
          <ac:chgData name="Dr. Talal Saleh Alshihayb" userId="8b043d94-c3bc-4766-b109-9fc93264eb2d" providerId="ADAL" clId="{8BC09B0D-C897-4C0B-AE13-E49E2ECD4EA9}" dt="2023-01-24T06:08:21.564" v="1766" actId="1076"/>
          <ac:picMkLst>
            <pc:docMk/>
            <pc:sldMk cId="4156511880" sldId="458"/>
            <ac:picMk id="7" creationId="{3EC81EE6-DBFA-5621-106D-1746A7E48659}"/>
          </ac:picMkLst>
        </pc:picChg>
        <pc:picChg chg="add del mod modCrop">
          <ac:chgData name="Dr. Talal Saleh Alshihayb" userId="8b043d94-c3bc-4766-b109-9fc93264eb2d" providerId="ADAL" clId="{8BC09B0D-C897-4C0B-AE13-E49E2ECD4EA9}" dt="2023-01-23T15:44:55.690" v="145" actId="21"/>
          <ac:picMkLst>
            <pc:docMk/>
            <pc:sldMk cId="4156511880" sldId="458"/>
            <ac:picMk id="9" creationId="{B635BB1A-2863-DCF2-1BBA-2AB9E5F10CFA}"/>
          </ac:picMkLst>
        </pc:picChg>
        <pc:picChg chg="add del mod modCrop">
          <ac:chgData name="Dr. Talal Saleh Alshihayb" userId="8b043d94-c3bc-4766-b109-9fc93264eb2d" providerId="ADAL" clId="{8BC09B0D-C897-4C0B-AE13-E49E2ECD4EA9}" dt="2023-01-23T15:44:55.690" v="145" actId="21"/>
          <ac:picMkLst>
            <pc:docMk/>
            <pc:sldMk cId="4156511880" sldId="458"/>
            <ac:picMk id="11" creationId="{8FCF83EF-8A27-3277-B747-E0C46AE5ABE0}"/>
          </ac:picMkLst>
        </pc:picChg>
        <pc:picChg chg="add mod">
          <ac:chgData name="Dr. Talal Saleh Alshihayb" userId="8b043d94-c3bc-4766-b109-9fc93264eb2d" providerId="ADAL" clId="{8BC09B0D-C897-4C0B-AE13-E49E2ECD4EA9}" dt="2023-01-24T06:08:06.922" v="1759"/>
          <ac:picMkLst>
            <pc:docMk/>
            <pc:sldMk cId="4156511880" sldId="458"/>
            <ac:picMk id="14" creationId="{3248381F-FFE4-EA84-2A1C-846EBFA903B1}"/>
          </ac:picMkLst>
        </pc:picChg>
        <pc:cxnChg chg="add del">
          <ac:chgData name="Dr. Talal Saleh Alshihayb" userId="8b043d94-c3bc-4766-b109-9fc93264eb2d" providerId="ADAL" clId="{8BC09B0D-C897-4C0B-AE13-E49E2ECD4EA9}" dt="2023-01-23T15:54:10.948" v="384" actId="478"/>
          <ac:cxnSpMkLst>
            <pc:docMk/>
            <pc:sldMk cId="4156511880" sldId="458"/>
            <ac:cxnSpMk id="13" creationId="{3457C96E-5CD9-09A4-089F-06E53D706ED6}"/>
          </ac:cxnSpMkLst>
        </pc:cxnChg>
      </pc:sldChg>
      <pc:sldChg chg="addSp modSp new mod">
        <pc:chgData name="Dr. Talal Saleh Alshihayb" userId="8b043d94-c3bc-4766-b109-9fc93264eb2d" providerId="ADAL" clId="{8BC09B0D-C897-4C0B-AE13-E49E2ECD4EA9}" dt="2023-01-24T06:08:04.809" v="1758"/>
        <pc:sldMkLst>
          <pc:docMk/>
          <pc:sldMk cId="1663191636" sldId="459"/>
        </pc:sldMkLst>
        <pc:picChg chg="add mod">
          <ac:chgData name="Dr. Talal Saleh Alshihayb" userId="8b043d94-c3bc-4766-b109-9fc93264eb2d" providerId="ADAL" clId="{8BC09B0D-C897-4C0B-AE13-E49E2ECD4EA9}" dt="2023-01-23T15:47:58.621" v="204" actId="1076"/>
          <ac:picMkLst>
            <pc:docMk/>
            <pc:sldMk cId="1663191636" sldId="459"/>
            <ac:picMk id="4" creationId="{37022036-9E7F-C3F1-6263-736D09F4F002}"/>
          </ac:picMkLst>
        </pc:picChg>
        <pc:picChg chg="add mod">
          <ac:chgData name="Dr. Talal Saleh Alshihayb" userId="8b043d94-c3bc-4766-b109-9fc93264eb2d" providerId="ADAL" clId="{8BC09B0D-C897-4C0B-AE13-E49E2ECD4EA9}" dt="2023-01-23T15:47:51.913" v="195" actId="1076"/>
          <ac:picMkLst>
            <pc:docMk/>
            <pc:sldMk cId="1663191636" sldId="459"/>
            <ac:picMk id="5" creationId="{03F23C0D-28E0-46C8-8AD5-AF6FF74A8815}"/>
          </ac:picMkLst>
        </pc:picChg>
        <pc:picChg chg="add mod">
          <ac:chgData name="Dr. Talal Saleh Alshihayb" userId="8b043d94-c3bc-4766-b109-9fc93264eb2d" providerId="ADAL" clId="{8BC09B0D-C897-4C0B-AE13-E49E2ECD4EA9}" dt="2023-01-24T06:08:04.809" v="1758"/>
          <ac:picMkLst>
            <pc:docMk/>
            <pc:sldMk cId="1663191636" sldId="459"/>
            <ac:picMk id="6" creationId="{14159D51-2F19-CCAC-D07F-CB2CD6EF2B63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8:03.111" v="1757"/>
        <pc:sldMkLst>
          <pc:docMk/>
          <pc:sldMk cId="200609242" sldId="460"/>
        </pc:sldMkLst>
        <pc:spChg chg="del mod">
          <ac:chgData name="Dr. Talal Saleh Alshihayb" userId="8b043d94-c3bc-4766-b109-9fc93264eb2d" providerId="ADAL" clId="{8BC09B0D-C897-4C0B-AE13-E49E2ECD4EA9}" dt="2023-01-23T15:51:06.027" v="382" actId="478"/>
          <ac:spMkLst>
            <pc:docMk/>
            <pc:sldMk cId="200609242" sldId="460"/>
            <ac:spMk id="2" creationId="{A8950193-46DF-4AB7-C6C3-BEEF59EAD398}"/>
          </ac:spMkLst>
        </pc:spChg>
        <pc:spChg chg="mod">
          <ac:chgData name="Dr. Talal Saleh Alshihayb" userId="8b043d94-c3bc-4766-b109-9fc93264eb2d" providerId="ADAL" clId="{8BC09B0D-C897-4C0B-AE13-E49E2ECD4EA9}" dt="2023-01-23T15:50:06.092" v="304" actId="20577"/>
          <ac:spMkLst>
            <pc:docMk/>
            <pc:sldMk cId="200609242" sldId="460"/>
            <ac:spMk id="3" creationId="{B9C25E1F-C42D-9618-2084-1437F90BD677}"/>
          </ac:spMkLst>
        </pc:spChg>
        <pc:picChg chg="add mod">
          <ac:chgData name="Dr. Talal Saleh Alshihayb" userId="8b043d94-c3bc-4766-b109-9fc93264eb2d" providerId="ADAL" clId="{8BC09B0D-C897-4C0B-AE13-E49E2ECD4EA9}" dt="2023-01-24T06:08:03.111" v="1757"/>
          <ac:picMkLst>
            <pc:docMk/>
            <pc:sldMk cId="200609242" sldId="460"/>
            <ac:picMk id="4" creationId="{12A82173-AF43-0F94-8610-194F646C0F10}"/>
          </ac:picMkLst>
        </pc:picChg>
      </pc:sldChg>
      <pc:sldChg chg="modSp new del mod">
        <pc:chgData name="Dr. Talal Saleh Alshihayb" userId="8b043d94-c3bc-4766-b109-9fc93264eb2d" providerId="ADAL" clId="{8BC09B0D-C897-4C0B-AE13-E49E2ECD4EA9}" dt="2023-01-23T16:10:27.457" v="811" actId="2696"/>
        <pc:sldMkLst>
          <pc:docMk/>
          <pc:sldMk cId="2135571757" sldId="461"/>
        </pc:sldMkLst>
        <pc:spChg chg="mod">
          <ac:chgData name="Dr. Talal Saleh Alshihayb" userId="8b043d94-c3bc-4766-b109-9fc93264eb2d" providerId="ADAL" clId="{8BC09B0D-C897-4C0B-AE13-E49E2ECD4EA9}" dt="2023-01-23T15:51:01.948" v="381" actId="113"/>
          <ac:spMkLst>
            <pc:docMk/>
            <pc:sldMk cId="2135571757" sldId="461"/>
            <ac:spMk id="3" creationId="{C8376580-2DC0-3BB4-D9CA-5C951D987153}"/>
          </ac:spMkLst>
        </pc:spChg>
      </pc:sldChg>
      <pc:sldChg chg="addSp modSp add">
        <pc:chgData name="Dr. Talal Saleh Alshihayb" userId="8b043d94-c3bc-4766-b109-9fc93264eb2d" providerId="ADAL" clId="{8BC09B0D-C897-4C0B-AE13-E49E2ECD4EA9}" dt="2023-01-24T06:07:43.959" v="1743"/>
        <pc:sldMkLst>
          <pc:docMk/>
          <pc:sldMk cId="3594222303" sldId="461"/>
        </pc:sldMkLst>
        <pc:picChg chg="add mod">
          <ac:chgData name="Dr. Talal Saleh Alshihayb" userId="8b043d94-c3bc-4766-b109-9fc93264eb2d" providerId="ADAL" clId="{8BC09B0D-C897-4C0B-AE13-E49E2ECD4EA9}" dt="2023-01-24T06:07:43.959" v="1743"/>
          <ac:picMkLst>
            <pc:docMk/>
            <pc:sldMk cId="3594222303" sldId="461"/>
            <ac:picMk id="4" creationId="{80CB0259-6293-1D53-0E6F-E467554F7F02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8:02.007" v="1756"/>
        <pc:sldMkLst>
          <pc:docMk/>
          <pc:sldMk cId="3625488949" sldId="462"/>
        </pc:sldMkLst>
        <pc:spChg chg="mod">
          <ac:chgData name="Dr. Talal Saleh Alshihayb" userId="8b043d94-c3bc-4766-b109-9fc93264eb2d" providerId="ADAL" clId="{8BC09B0D-C897-4C0B-AE13-E49E2ECD4EA9}" dt="2023-01-23T15:57:07.961" v="493" actId="1076"/>
          <ac:spMkLst>
            <pc:docMk/>
            <pc:sldMk cId="3625488949" sldId="462"/>
            <ac:spMk id="2" creationId="{32652BF9-6451-CC42-6FB6-570257E16B42}"/>
          </ac:spMkLst>
        </pc:spChg>
        <pc:spChg chg="del mod">
          <ac:chgData name="Dr. Talal Saleh Alshihayb" userId="8b043d94-c3bc-4766-b109-9fc93264eb2d" providerId="ADAL" clId="{8BC09B0D-C897-4C0B-AE13-E49E2ECD4EA9}" dt="2023-01-23T15:56:44.937" v="485" actId="478"/>
          <ac:spMkLst>
            <pc:docMk/>
            <pc:sldMk cId="3625488949" sldId="462"/>
            <ac:spMk id="3" creationId="{3115026E-2E84-FE6B-64D5-7231CDCD140E}"/>
          </ac:spMkLst>
        </pc:spChg>
        <pc:spChg chg="add del mod">
          <ac:chgData name="Dr. Talal Saleh Alshihayb" userId="8b043d94-c3bc-4766-b109-9fc93264eb2d" providerId="ADAL" clId="{8BC09B0D-C897-4C0B-AE13-E49E2ECD4EA9}" dt="2023-01-23T15:56:46.272" v="486" actId="478"/>
          <ac:spMkLst>
            <pc:docMk/>
            <pc:sldMk cId="3625488949" sldId="462"/>
            <ac:spMk id="5" creationId="{FADEDE7F-DD32-E854-514C-FEB0CE3E78CB}"/>
          </ac:spMkLst>
        </pc:spChg>
        <pc:spChg chg="add mod">
          <ac:chgData name="Dr. Talal Saleh Alshihayb" userId="8b043d94-c3bc-4766-b109-9fc93264eb2d" providerId="ADAL" clId="{8BC09B0D-C897-4C0B-AE13-E49E2ECD4EA9}" dt="2023-01-23T15:57:41.667" v="518" actId="1076"/>
          <ac:spMkLst>
            <pc:docMk/>
            <pc:sldMk cId="3625488949" sldId="462"/>
            <ac:spMk id="9" creationId="{8D6DC9D4-4D3C-0109-EE4F-A780AE53248D}"/>
          </ac:spMkLst>
        </pc:spChg>
        <pc:picChg chg="add mod modCrop">
          <ac:chgData name="Dr. Talal Saleh Alshihayb" userId="8b043d94-c3bc-4766-b109-9fc93264eb2d" providerId="ADAL" clId="{8BC09B0D-C897-4C0B-AE13-E49E2ECD4EA9}" dt="2023-01-23T15:57:30.096" v="511" actId="1076"/>
          <ac:picMkLst>
            <pc:docMk/>
            <pc:sldMk cId="3625488949" sldId="462"/>
            <ac:picMk id="7" creationId="{050B19BE-5720-B1E7-C97C-F655EA87FBE5}"/>
          </ac:picMkLst>
        </pc:picChg>
        <pc:picChg chg="add mod">
          <ac:chgData name="Dr. Talal Saleh Alshihayb" userId="8b043d94-c3bc-4766-b109-9fc93264eb2d" providerId="ADAL" clId="{8BC09B0D-C897-4C0B-AE13-E49E2ECD4EA9}" dt="2023-01-24T06:08:02.007" v="1756"/>
          <ac:picMkLst>
            <pc:docMk/>
            <pc:sldMk cId="3625488949" sldId="462"/>
            <ac:picMk id="10" creationId="{F643FBDE-E0FA-444C-FE2A-C30B347BA43E}"/>
          </ac:picMkLst>
        </pc:picChg>
      </pc:sldChg>
      <pc:sldChg chg="addSp modSp new del mod">
        <pc:chgData name="Dr. Talal Saleh Alshihayb" userId="8b043d94-c3bc-4766-b109-9fc93264eb2d" providerId="ADAL" clId="{8BC09B0D-C897-4C0B-AE13-E49E2ECD4EA9}" dt="2023-01-23T16:03:08.137" v="566" actId="47"/>
        <pc:sldMkLst>
          <pc:docMk/>
          <pc:sldMk cId="512908978" sldId="463"/>
        </pc:sldMkLst>
        <pc:spChg chg="add mod">
          <ac:chgData name="Dr. Talal Saleh Alshihayb" userId="8b043d94-c3bc-4766-b109-9fc93264eb2d" providerId="ADAL" clId="{8BC09B0D-C897-4C0B-AE13-E49E2ECD4EA9}" dt="2023-01-23T15:59:25.559" v="564" actId="1076"/>
          <ac:spMkLst>
            <pc:docMk/>
            <pc:sldMk cId="512908978" sldId="463"/>
            <ac:spMk id="7" creationId="{54DD05BE-9B1F-82D8-87BA-D6122C87FA7F}"/>
          </ac:spMkLst>
        </pc:spChg>
        <pc:picChg chg="add mod modCrop">
          <ac:chgData name="Dr. Talal Saleh Alshihayb" userId="8b043d94-c3bc-4766-b109-9fc93264eb2d" providerId="ADAL" clId="{8BC09B0D-C897-4C0B-AE13-E49E2ECD4EA9}" dt="2023-01-23T15:59:07.545" v="556" actId="1076"/>
          <ac:picMkLst>
            <pc:docMk/>
            <pc:sldMk cId="512908978" sldId="463"/>
            <ac:picMk id="5" creationId="{06E20AF4-1351-4178-BEF3-C968AE55505A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7:58.099" v="1754"/>
        <pc:sldMkLst>
          <pc:docMk/>
          <pc:sldMk cId="270665332" sldId="464"/>
        </pc:sldMkLst>
        <pc:spChg chg="del">
          <ac:chgData name="Dr. Talal Saleh Alshihayb" userId="8b043d94-c3bc-4766-b109-9fc93264eb2d" providerId="ADAL" clId="{8BC09B0D-C897-4C0B-AE13-E49E2ECD4EA9}" dt="2023-01-23T16:05:22.205" v="607" actId="478"/>
          <ac:spMkLst>
            <pc:docMk/>
            <pc:sldMk cId="270665332" sldId="464"/>
            <ac:spMk id="3" creationId="{6014D156-3FCC-0673-FB9E-34F181345444}"/>
          </ac:spMkLst>
        </pc:spChg>
        <pc:spChg chg="add mod">
          <ac:chgData name="Dr. Talal Saleh Alshihayb" userId="8b043d94-c3bc-4766-b109-9fc93264eb2d" providerId="ADAL" clId="{8BC09B0D-C897-4C0B-AE13-E49E2ECD4EA9}" dt="2023-01-23T16:05:33.042" v="633" actId="1076"/>
          <ac:spMkLst>
            <pc:docMk/>
            <pc:sldMk cId="270665332" sldId="464"/>
            <ac:spMk id="7" creationId="{3FC79CEE-4E34-C1F5-9020-9D558ED99D27}"/>
          </ac:spMkLst>
        </pc:spChg>
        <pc:spChg chg="add mod">
          <ac:chgData name="Dr. Talal Saleh Alshihayb" userId="8b043d94-c3bc-4766-b109-9fc93264eb2d" providerId="ADAL" clId="{8BC09B0D-C897-4C0B-AE13-E49E2ECD4EA9}" dt="2023-01-23T16:17:51.681" v="1019" actId="1076"/>
          <ac:spMkLst>
            <pc:docMk/>
            <pc:sldMk cId="270665332" sldId="464"/>
            <ac:spMk id="8" creationId="{C0C272DF-5CB7-27DD-E01B-1D7F396DDCBD}"/>
          </ac:spMkLst>
        </pc:spChg>
        <pc:picChg chg="add mod modCrop">
          <ac:chgData name="Dr. Talal Saleh Alshihayb" userId="8b043d94-c3bc-4766-b109-9fc93264eb2d" providerId="ADAL" clId="{8BC09B0D-C897-4C0B-AE13-E49E2ECD4EA9}" dt="2023-01-23T16:05:29.571" v="632" actId="1037"/>
          <ac:picMkLst>
            <pc:docMk/>
            <pc:sldMk cId="270665332" sldId="464"/>
            <ac:picMk id="5" creationId="{B75CA4CA-B00B-F800-65B7-E21AC05F9F5E}"/>
          </ac:picMkLst>
        </pc:picChg>
        <pc:picChg chg="add mod">
          <ac:chgData name="Dr. Talal Saleh Alshihayb" userId="8b043d94-c3bc-4766-b109-9fc93264eb2d" providerId="ADAL" clId="{8BC09B0D-C897-4C0B-AE13-E49E2ECD4EA9}" dt="2023-01-24T06:07:58.099" v="1754"/>
          <ac:picMkLst>
            <pc:docMk/>
            <pc:sldMk cId="270665332" sldId="464"/>
            <ac:picMk id="9" creationId="{B146FF60-1A13-A928-BD28-EB36839F3C4F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8:00.409" v="1755"/>
        <pc:sldMkLst>
          <pc:docMk/>
          <pc:sldMk cId="1309520626" sldId="465"/>
        </pc:sldMkLst>
        <pc:spChg chg="add mod">
          <ac:chgData name="Dr. Talal Saleh Alshihayb" userId="8b043d94-c3bc-4766-b109-9fc93264eb2d" providerId="ADAL" clId="{8BC09B0D-C897-4C0B-AE13-E49E2ECD4EA9}" dt="2023-01-23T16:04:05.813" v="588" actId="1076"/>
          <ac:spMkLst>
            <pc:docMk/>
            <pc:sldMk cId="1309520626" sldId="465"/>
            <ac:spMk id="7" creationId="{632E10C1-31FE-4400-3B0D-6394286D82B9}"/>
          </ac:spMkLst>
        </pc:spChg>
        <pc:picChg chg="add mod modCrop">
          <ac:chgData name="Dr. Talal Saleh Alshihayb" userId="8b043d94-c3bc-4766-b109-9fc93264eb2d" providerId="ADAL" clId="{8BC09B0D-C897-4C0B-AE13-E49E2ECD4EA9}" dt="2023-01-23T16:03:39.737" v="584" actId="1076"/>
          <ac:picMkLst>
            <pc:docMk/>
            <pc:sldMk cId="1309520626" sldId="465"/>
            <ac:picMk id="5" creationId="{79DBCB6D-D09E-8690-9E25-4FD24F635E37}"/>
          </ac:picMkLst>
        </pc:picChg>
        <pc:picChg chg="add mod">
          <ac:chgData name="Dr. Talal Saleh Alshihayb" userId="8b043d94-c3bc-4766-b109-9fc93264eb2d" providerId="ADAL" clId="{8BC09B0D-C897-4C0B-AE13-E49E2ECD4EA9}" dt="2023-01-24T06:08:00.409" v="1755"/>
          <ac:picMkLst>
            <pc:docMk/>
            <pc:sldMk cId="1309520626" sldId="465"/>
            <ac:picMk id="8" creationId="{82892EF2-1DF0-0227-0BC5-E119FF70C552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7:57.104" v="1753"/>
        <pc:sldMkLst>
          <pc:docMk/>
          <pc:sldMk cId="4207964648" sldId="466"/>
        </pc:sldMkLst>
        <pc:spChg chg="add mod">
          <ac:chgData name="Dr. Talal Saleh Alshihayb" userId="8b043d94-c3bc-4766-b109-9fc93264eb2d" providerId="ADAL" clId="{8BC09B0D-C897-4C0B-AE13-E49E2ECD4EA9}" dt="2023-01-23T16:08:09.643" v="707" actId="1076"/>
          <ac:spMkLst>
            <pc:docMk/>
            <pc:sldMk cId="4207964648" sldId="466"/>
            <ac:spMk id="7" creationId="{AB3DCAC4-E883-A566-3CF0-B7C2142B857C}"/>
          </ac:spMkLst>
        </pc:spChg>
        <pc:picChg chg="add mod modCrop">
          <ac:chgData name="Dr. Talal Saleh Alshihayb" userId="8b043d94-c3bc-4766-b109-9fc93264eb2d" providerId="ADAL" clId="{8BC09B0D-C897-4C0B-AE13-E49E2ECD4EA9}" dt="2023-01-23T16:08:01.308" v="703" actId="1035"/>
          <ac:picMkLst>
            <pc:docMk/>
            <pc:sldMk cId="4207964648" sldId="466"/>
            <ac:picMk id="5" creationId="{57BFE889-47ED-CB58-BAE6-145D4AA385A8}"/>
          </ac:picMkLst>
        </pc:picChg>
        <pc:picChg chg="add mod">
          <ac:chgData name="Dr. Talal Saleh Alshihayb" userId="8b043d94-c3bc-4766-b109-9fc93264eb2d" providerId="ADAL" clId="{8BC09B0D-C897-4C0B-AE13-E49E2ECD4EA9}" dt="2023-01-24T06:07:57.104" v="1753"/>
          <ac:picMkLst>
            <pc:docMk/>
            <pc:sldMk cId="4207964648" sldId="466"/>
            <ac:picMk id="8" creationId="{16756DC9-C858-7CDB-2A14-201FC9765BA6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7:55.515" v="1752"/>
        <pc:sldMkLst>
          <pc:docMk/>
          <pc:sldMk cId="559408523" sldId="467"/>
        </pc:sldMkLst>
        <pc:spChg chg="del">
          <ac:chgData name="Dr. Talal Saleh Alshihayb" userId="8b043d94-c3bc-4766-b109-9fc93264eb2d" providerId="ADAL" clId="{8BC09B0D-C897-4C0B-AE13-E49E2ECD4EA9}" dt="2023-01-23T16:08:37.569" v="709" actId="478"/>
          <ac:spMkLst>
            <pc:docMk/>
            <pc:sldMk cId="559408523" sldId="467"/>
            <ac:spMk id="2" creationId="{C85E1E0F-68A3-3CF8-85A7-54CE18B99476}"/>
          </ac:spMkLst>
        </pc:spChg>
        <pc:spChg chg="del">
          <ac:chgData name="Dr. Talal Saleh Alshihayb" userId="8b043d94-c3bc-4766-b109-9fc93264eb2d" providerId="ADAL" clId="{8BC09B0D-C897-4C0B-AE13-E49E2ECD4EA9}" dt="2023-01-23T16:08:38.801" v="710" actId="478"/>
          <ac:spMkLst>
            <pc:docMk/>
            <pc:sldMk cId="559408523" sldId="467"/>
            <ac:spMk id="3" creationId="{1641358B-5F9A-E8C3-C065-795C39784D20}"/>
          </ac:spMkLst>
        </pc:spChg>
        <pc:spChg chg="add del">
          <ac:chgData name="Dr. Talal Saleh Alshihayb" userId="8b043d94-c3bc-4766-b109-9fc93264eb2d" providerId="ADAL" clId="{8BC09B0D-C897-4C0B-AE13-E49E2ECD4EA9}" dt="2023-01-23T16:09:46.201" v="788" actId="478"/>
          <ac:spMkLst>
            <pc:docMk/>
            <pc:sldMk cId="559408523" sldId="467"/>
            <ac:spMk id="7" creationId="{E3FA0F2B-EDF0-ABA2-992B-FD6A0FA8234B}"/>
          </ac:spMkLst>
        </pc:spChg>
        <pc:spChg chg="add mod">
          <ac:chgData name="Dr. Talal Saleh Alshihayb" userId="8b043d94-c3bc-4766-b109-9fc93264eb2d" providerId="ADAL" clId="{8BC09B0D-C897-4C0B-AE13-E49E2ECD4EA9}" dt="2023-01-23T16:09:50.601" v="789"/>
          <ac:spMkLst>
            <pc:docMk/>
            <pc:sldMk cId="559408523" sldId="467"/>
            <ac:spMk id="8" creationId="{C6C62D97-CBF6-A723-FA3A-2C82215DDD94}"/>
          </ac:spMkLst>
        </pc:spChg>
        <pc:picChg chg="add mod modCrop">
          <ac:chgData name="Dr. Talal Saleh Alshihayb" userId="8b043d94-c3bc-4766-b109-9fc93264eb2d" providerId="ADAL" clId="{8BC09B0D-C897-4C0B-AE13-E49E2ECD4EA9}" dt="2023-01-23T16:09:05.467" v="754" actId="1076"/>
          <ac:picMkLst>
            <pc:docMk/>
            <pc:sldMk cId="559408523" sldId="467"/>
            <ac:picMk id="5" creationId="{1272D334-5143-7065-F1D2-875E6E551A35}"/>
          </ac:picMkLst>
        </pc:picChg>
        <pc:picChg chg="add mod">
          <ac:chgData name="Dr. Talal Saleh Alshihayb" userId="8b043d94-c3bc-4766-b109-9fc93264eb2d" providerId="ADAL" clId="{8BC09B0D-C897-4C0B-AE13-E49E2ECD4EA9}" dt="2023-01-24T06:07:55.515" v="1752"/>
          <ac:picMkLst>
            <pc:docMk/>
            <pc:sldMk cId="559408523" sldId="467"/>
            <ac:picMk id="9" creationId="{2613966C-D227-DEE6-D2CF-7EC3D73186CF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7:54.638" v="1751"/>
        <pc:sldMkLst>
          <pc:docMk/>
          <pc:sldMk cId="4058917795" sldId="468"/>
        </pc:sldMkLst>
        <pc:spChg chg="add mod">
          <ac:chgData name="Dr. Talal Saleh Alshihayb" userId="8b043d94-c3bc-4766-b109-9fc93264eb2d" providerId="ADAL" clId="{8BC09B0D-C897-4C0B-AE13-E49E2ECD4EA9}" dt="2023-01-23T16:09:51.937" v="790"/>
          <ac:spMkLst>
            <pc:docMk/>
            <pc:sldMk cId="4058917795" sldId="468"/>
            <ac:spMk id="6" creationId="{22F8C41F-6EC0-9D7C-7306-114B1E344557}"/>
          </ac:spMkLst>
        </pc:spChg>
        <pc:picChg chg="add mod modCrop">
          <ac:chgData name="Dr. Talal Saleh Alshihayb" userId="8b043d94-c3bc-4766-b109-9fc93264eb2d" providerId="ADAL" clId="{8BC09B0D-C897-4C0B-AE13-E49E2ECD4EA9}" dt="2023-01-23T16:10:02.959" v="810" actId="1076"/>
          <ac:picMkLst>
            <pc:docMk/>
            <pc:sldMk cId="4058917795" sldId="468"/>
            <ac:picMk id="5" creationId="{66421D97-4916-EC0E-9213-4B7344A836C0}"/>
          </ac:picMkLst>
        </pc:picChg>
        <pc:picChg chg="add del mod modCrop">
          <ac:chgData name="Dr. Talal Saleh Alshihayb" userId="8b043d94-c3bc-4766-b109-9fc93264eb2d" providerId="ADAL" clId="{8BC09B0D-C897-4C0B-AE13-E49E2ECD4EA9}" dt="2023-01-23T16:12:36.446" v="820" actId="21"/>
          <ac:picMkLst>
            <pc:docMk/>
            <pc:sldMk cId="4058917795" sldId="468"/>
            <ac:picMk id="8" creationId="{19DFBCE7-4645-219C-5C5D-B9FF72EAD73D}"/>
          </ac:picMkLst>
        </pc:picChg>
        <pc:picChg chg="add mod">
          <ac:chgData name="Dr. Talal Saleh Alshihayb" userId="8b043d94-c3bc-4766-b109-9fc93264eb2d" providerId="ADAL" clId="{8BC09B0D-C897-4C0B-AE13-E49E2ECD4EA9}" dt="2023-01-24T06:07:54.638" v="1751"/>
          <ac:picMkLst>
            <pc:docMk/>
            <pc:sldMk cId="4058917795" sldId="468"/>
            <ac:picMk id="9" creationId="{3353F76A-8C99-2A44-5ED1-FA87C12E202B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7:53.444" v="1750"/>
        <pc:sldMkLst>
          <pc:docMk/>
          <pc:sldMk cId="2224535344" sldId="469"/>
        </pc:sldMkLst>
        <pc:spChg chg="add mod">
          <ac:chgData name="Dr. Talal Saleh Alshihayb" userId="8b043d94-c3bc-4766-b109-9fc93264eb2d" providerId="ADAL" clId="{8BC09B0D-C897-4C0B-AE13-E49E2ECD4EA9}" dt="2023-01-23T16:13:03.866" v="845" actId="1076"/>
          <ac:spMkLst>
            <pc:docMk/>
            <pc:sldMk cId="2224535344" sldId="469"/>
            <ac:spMk id="6" creationId="{239CB10F-A3D2-D8FE-9125-7A720304F6D5}"/>
          </ac:spMkLst>
        </pc:spChg>
        <pc:spChg chg="add mod">
          <ac:chgData name="Dr. Talal Saleh Alshihayb" userId="8b043d94-c3bc-4766-b109-9fc93264eb2d" providerId="ADAL" clId="{8BC09B0D-C897-4C0B-AE13-E49E2ECD4EA9}" dt="2023-01-23T16:18:01.756" v="1027" actId="20577"/>
          <ac:spMkLst>
            <pc:docMk/>
            <pc:sldMk cId="2224535344" sldId="469"/>
            <ac:spMk id="7" creationId="{771F719E-C84A-C8D9-12DD-B35E0819A79E}"/>
          </ac:spMkLst>
        </pc:spChg>
        <pc:picChg chg="add mod">
          <ac:chgData name="Dr. Talal Saleh Alshihayb" userId="8b043d94-c3bc-4766-b109-9fc93264eb2d" providerId="ADAL" clId="{8BC09B0D-C897-4C0B-AE13-E49E2ECD4EA9}" dt="2023-01-23T16:14:20.748" v="851" actId="1076"/>
          <ac:picMkLst>
            <pc:docMk/>
            <pc:sldMk cId="2224535344" sldId="469"/>
            <ac:picMk id="4" creationId="{F2BCA22A-AAA4-66AA-8E08-787600F6ABBD}"/>
          </ac:picMkLst>
        </pc:picChg>
        <pc:picChg chg="add mod">
          <ac:chgData name="Dr. Talal Saleh Alshihayb" userId="8b043d94-c3bc-4766-b109-9fc93264eb2d" providerId="ADAL" clId="{8BC09B0D-C897-4C0B-AE13-E49E2ECD4EA9}" dt="2023-01-24T06:07:53.444" v="1750"/>
          <ac:picMkLst>
            <pc:docMk/>
            <pc:sldMk cId="2224535344" sldId="469"/>
            <ac:picMk id="8" creationId="{3387989D-CF0D-3799-6514-38AD68E2BE36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7:51.689" v="1749"/>
        <pc:sldMkLst>
          <pc:docMk/>
          <pc:sldMk cId="963564969" sldId="470"/>
        </pc:sldMkLst>
        <pc:spChg chg="del">
          <ac:chgData name="Dr. Talal Saleh Alshihayb" userId="8b043d94-c3bc-4766-b109-9fc93264eb2d" providerId="ADAL" clId="{8BC09B0D-C897-4C0B-AE13-E49E2ECD4EA9}" dt="2023-01-23T16:15:03.828" v="854" actId="478"/>
          <ac:spMkLst>
            <pc:docMk/>
            <pc:sldMk cId="963564969" sldId="470"/>
            <ac:spMk id="2" creationId="{01F0BC89-0093-60CC-7573-75DEB2C368F4}"/>
          </ac:spMkLst>
        </pc:spChg>
        <pc:spChg chg="del">
          <ac:chgData name="Dr. Talal Saleh Alshihayb" userId="8b043d94-c3bc-4766-b109-9fc93264eb2d" providerId="ADAL" clId="{8BC09B0D-C897-4C0B-AE13-E49E2ECD4EA9}" dt="2023-01-23T16:15:02.530" v="853" actId="478"/>
          <ac:spMkLst>
            <pc:docMk/>
            <pc:sldMk cId="963564969" sldId="470"/>
            <ac:spMk id="3" creationId="{1E4D3B7B-F106-38F6-D70A-94AF163D4CCD}"/>
          </ac:spMkLst>
        </pc:spChg>
        <pc:spChg chg="add mod">
          <ac:chgData name="Dr. Talal Saleh Alshihayb" userId="8b043d94-c3bc-4766-b109-9fc93264eb2d" providerId="ADAL" clId="{8BC09B0D-C897-4C0B-AE13-E49E2ECD4EA9}" dt="2023-01-23T16:15:40.607" v="888" actId="1076"/>
          <ac:spMkLst>
            <pc:docMk/>
            <pc:sldMk cId="963564969" sldId="470"/>
            <ac:spMk id="7" creationId="{1424E2FC-7D2F-8434-649C-4312D793B655}"/>
          </ac:spMkLst>
        </pc:spChg>
        <pc:picChg chg="add mod modCrop">
          <ac:chgData name="Dr. Talal Saleh Alshihayb" userId="8b043d94-c3bc-4766-b109-9fc93264eb2d" providerId="ADAL" clId="{8BC09B0D-C897-4C0B-AE13-E49E2ECD4EA9}" dt="2023-01-23T16:15:32.081" v="884" actId="1076"/>
          <ac:picMkLst>
            <pc:docMk/>
            <pc:sldMk cId="963564969" sldId="470"/>
            <ac:picMk id="5" creationId="{CA6600C5-BEC5-13FF-E74E-0E13E6A028F9}"/>
          </ac:picMkLst>
        </pc:picChg>
        <pc:picChg chg="add mod">
          <ac:chgData name="Dr. Talal Saleh Alshihayb" userId="8b043d94-c3bc-4766-b109-9fc93264eb2d" providerId="ADAL" clId="{8BC09B0D-C897-4C0B-AE13-E49E2ECD4EA9}" dt="2023-01-24T06:07:51.689" v="1749"/>
          <ac:picMkLst>
            <pc:docMk/>
            <pc:sldMk cId="963564969" sldId="470"/>
            <ac:picMk id="8" creationId="{2297B9D5-3993-FB6C-7F42-89DE2007FDF9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7:50.638" v="1748"/>
        <pc:sldMkLst>
          <pc:docMk/>
          <pc:sldMk cId="2709084894" sldId="471"/>
        </pc:sldMkLst>
        <pc:spChg chg="add mod">
          <ac:chgData name="Dr. Talal Saleh Alshihayb" userId="8b043d94-c3bc-4766-b109-9fc93264eb2d" providerId="ADAL" clId="{8BC09B0D-C897-4C0B-AE13-E49E2ECD4EA9}" dt="2023-01-23T16:17:23.032" v="995"/>
          <ac:spMkLst>
            <pc:docMk/>
            <pc:sldMk cId="2709084894" sldId="471"/>
            <ac:spMk id="6" creationId="{527B6374-ECA2-1D38-08BB-99AAD21B94E8}"/>
          </ac:spMkLst>
        </pc:spChg>
        <pc:picChg chg="add mod modCrop">
          <ac:chgData name="Dr. Talal Saleh Alshihayb" userId="8b043d94-c3bc-4766-b109-9fc93264eb2d" providerId="ADAL" clId="{8BC09B0D-C897-4C0B-AE13-E49E2ECD4EA9}" dt="2023-01-23T16:16:33.158" v="943" actId="1076"/>
          <ac:picMkLst>
            <pc:docMk/>
            <pc:sldMk cId="2709084894" sldId="471"/>
            <ac:picMk id="5" creationId="{DF0D1A2E-3B74-FBEA-E1EF-45BE553B9A51}"/>
          </ac:picMkLst>
        </pc:picChg>
        <pc:picChg chg="add mod">
          <ac:chgData name="Dr. Talal Saleh Alshihayb" userId="8b043d94-c3bc-4766-b109-9fc93264eb2d" providerId="ADAL" clId="{8BC09B0D-C897-4C0B-AE13-E49E2ECD4EA9}" dt="2023-01-24T06:07:50.638" v="1748"/>
          <ac:picMkLst>
            <pc:docMk/>
            <pc:sldMk cId="2709084894" sldId="471"/>
            <ac:picMk id="7" creationId="{919A9829-04E2-16AB-51AE-AAFD2D1D52ED}"/>
          </ac:picMkLst>
        </pc:picChg>
      </pc:sldChg>
      <pc:sldChg chg="addSp modSp new mod">
        <pc:chgData name="Dr. Talal Saleh Alshihayb" userId="8b043d94-c3bc-4766-b109-9fc93264eb2d" providerId="ADAL" clId="{8BC09B0D-C897-4C0B-AE13-E49E2ECD4EA9}" dt="2023-01-24T06:07:49.813" v="1747"/>
        <pc:sldMkLst>
          <pc:docMk/>
          <pc:sldMk cId="1837515984" sldId="472"/>
        </pc:sldMkLst>
        <pc:spChg chg="add mod">
          <ac:chgData name="Dr. Talal Saleh Alshihayb" userId="8b043d94-c3bc-4766-b109-9fc93264eb2d" providerId="ADAL" clId="{8BC09B0D-C897-4C0B-AE13-E49E2ECD4EA9}" dt="2023-01-23T16:17:24.298" v="996"/>
          <ac:spMkLst>
            <pc:docMk/>
            <pc:sldMk cId="1837515984" sldId="472"/>
            <ac:spMk id="6" creationId="{6CA0CD7C-5B91-A047-4057-112F702AE9F9}"/>
          </ac:spMkLst>
        </pc:spChg>
        <pc:picChg chg="add mod modCrop">
          <ac:chgData name="Dr. Talal Saleh Alshihayb" userId="8b043d94-c3bc-4766-b109-9fc93264eb2d" providerId="ADAL" clId="{8BC09B0D-C897-4C0B-AE13-E49E2ECD4EA9}" dt="2023-01-23T16:17:16.591" v="994" actId="1076"/>
          <ac:picMkLst>
            <pc:docMk/>
            <pc:sldMk cId="1837515984" sldId="472"/>
            <ac:picMk id="5" creationId="{DB453C0D-459F-5190-0A1C-9B625186F957}"/>
          </ac:picMkLst>
        </pc:picChg>
        <pc:picChg chg="add mod">
          <ac:chgData name="Dr. Talal Saleh Alshihayb" userId="8b043d94-c3bc-4766-b109-9fc93264eb2d" providerId="ADAL" clId="{8BC09B0D-C897-4C0B-AE13-E49E2ECD4EA9}" dt="2023-01-24T06:07:49.813" v="1747"/>
          <ac:picMkLst>
            <pc:docMk/>
            <pc:sldMk cId="1837515984" sldId="472"/>
            <ac:picMk id="7" creationId="{3AE42E61-93EC-892F-089A-4CB34F00952F}"/>
          </ac:picMkLst>
        </pc:picChg>
      </pc:sldChg>
      <pc:sldChg chg="addSp modSp add mod">
        <pc:chgData name="Dr. Talal Saleh Alshihayb" userId="8b043d94-c3bc-4766-b109-9fc93264eb2d" providerId="ADAL" clId="{8BC09B0D-C897-4C0B-AE13-E49E2ECD4EA9}" dt="2023-01-24T06:07:48.162" v="1746"/>
        <pc:sldMkLst>
          <pc:docMk/>
          <pc:sldMk cId="413650144" sldId="473"/>
        </pc:sldMkLst>
        <pc:spChg chg="mod">
          <ac:chgData name="Dr. Talal Saleh Alshihayb" userId="8b043d94-c3bc-4766-b109-9fc93264eb2d" providerId="ADAL" clId="{8BC09B0D-C897-4C0B-AE13-E49E2ECD4EA9}" dt="2023-01-23T16:18:44.278" v="1070" actId="27636"/>
          <ac:spMkLst>
            <pc:docMk/>
            <pc:sldMk cId="413650144" sldId="473"/>
            <ac:spMk id="2" creationId="{04D83044-5854-BDC9-0F33-7B5D20AD0EAC}"/>
          </ac:spMkLst>
        </pc:spChg>
        <pc:spChg chg="mod">
          <ac:chgData name="Dr. Talal Saleh Alshihayb" userId="8b043d94-c3bc-4766-b109-9fc93264eb2d" providerId="ADAL" clId="{8BC09B0D-C897-4C0B-AE13-E49E2ECD4EA9}" dt="2023-01-23T16:19:44.877" v="1220" actId="404"/>
          <ac:spMkLst>
            <pc:docMk/>
            <pc:sldMk cId="413650144" sldId="473"/>
            <ac:spMk id="3" creationId="{C8376580-2DC0-3BB4-D9CA-5C951D987153}"/>
          </ac:spMkLst>
        </pc:spChg>
        <pc:picChg chg="add mod">
          <ac:chgData name="Dr. Talal Saleh Alshihayb" userId="8b043d94-c3bc-4766-b109-9fc93264eb2d" providerId="ADAL" clId="{8BC09B0D-C897-4C0B-AE13-E49E2ECD4EA9}" dt="2023-01-24T06:07:48.162" v="1746"/>
          <ac:picMkLst>
            <pc:docMk/>
            <pc:sldMk cId="413650144" sldId="473"/>
            <ac:picMk id="4" creationId="{B2840FA4-A2E8-7D3B-EA66-943028596355}"/>
          </ac:picMkLst>
        </pc:picChg>
      </pc:sldChg>
      <pc:sldChg chg="new del">
        <pc:chgData name="Dr. Talal Saleh Alshihayb" userId="8b043d94-c3bc-4766-b109-9fc93264eb2d" providerId="ADAL" clId="{8BC09B0D-C897-4C0B-AE13-E49E2ECD4EA9}" dt="2023-01-23T16:18:26.429" v="1029" actId="47"/>
        <pc:sldMkLst>
          <pc:docMk/>
          <pc:sldMk cId="3022974626" sldId="473"/>
        </pc:sldMkLst>
      </pc:sldChg>
      <pc:sldChg chg="addSp delSp modSp new mod">
        <pc:chgData name="Dr. Talal Saleh Alshihayb" userId="8b043d94-c3bc-4766-b109-9fc93264eb2d" providerId="ADAL" clId="{8BC09B0D-C897-4C0B-AE13-E49E2ECD4EA9}" dt="2023-01-24T06:07:46.885" v="1745"/>
        <pc:sldMkLst>
          <pc:docMk/>
          <pc:sldMk cId="3345571980" sldId="474"/>
        </pc:sldMkLst>
        <pc:spChg chg="del">
          <ac:chgData name="Dr. Talal Saleh Alshihayb" userId="8b043d94-c3bc-4766-b109-9fc93264eb2d" providerId="ADAL" clId="{8BC09B0D-C897-4C0B-AE13-E49E2ECD4EA9}" dt="2023-01-23T16:23:54.373" v="1222" actId="478"/>
          <ac:spMkLst>
            <pc:docMk/>
            <pc:sldMk cId="3345571980" sldId="474"/>
            <ac:spMk id="2" creationId="{318B2045-5B51-7A94-CC10-0B264EF602F0}"/>
          </ac:spMkLst>
        </pc:spChg>
        <pc:spChg chg="del">
          <ac:chgData name="Dr. Talal Saleh Alshihayb" userId="8b043d94-c3bc-4766-b109-9fc93264eb2d" providerId="ADAL" clId="{8BC09B0D-C897-4C0B-AE13-E49E2ECD4EA9}" dt="2023-01-23T16:23:55.671" v="1223" actId="478"/>
          <ac:spMkLst>
            <pc:docMk/>
            <pc:sldMk cId="3345571980" sldId="474"/>
            <ac:spMk id="3" creationId="{2B8FE810-F2C8-58D3-FCB2-98D621A55473}"/>
          </ac:spMkLst>
        </pc:spChg>
        <pc:picChg chg="add mod modCrop">
          <ac:chgData name="Dr. Talal Saleh Alshihayb" userId="8b043d94-c3bc-4766-b109-9fc93264eb2d" providerId="ADAL" clId="{8BC09B0D-C897-4C0B-AE13-E49E2ECD4EA9}" dt="2023-01-23T16:26:56.668" v="1365" actId="14100"/>
          <ac:picMkLst>
            <pc:docMk/>
            <pc:sldMk cId="3345571980" sldId="474"/>
            <ac:picMk id="5" creationId="{BD1FC5FF-71D7-EF26-DB2D-4F112B2431F6}"/>
          </ac:picMkLst>
        </pc:picChg>
        <pc:picChg chg="add mod modCrop">
          <ac:chgData name="Dr. Talal Saleh Alshihayb" userId="8b043d94-c3bc-4766-b109-9fc93264eb2d" providerId="ADAL" clId="{8BC09B0D-C897-4C0B-AE13-E49E2ECD4EA9}" dt="2023-01-23T16:27:02.247" v="1385" actId="1076"/>
          <ac:picMkLst>
            <pc:docMk/>
            <pc:sldMk cId="3345571980" sldId="474"/>
            <ac:picMk id="7" creationId="{8D62171E-B7D5-3019-3205-9670C5B84367}"/>
          </ac:picMkLst>
        </pc:picChg>
        <pc:picChg chg="add mod">
          <ac:chgData name="Dr. Talal Saleh Alshihayb" userId="8b043d94-c3bc-4766-b109-9fc93264eb2d" providerId="ADAL" clId="{8BC09B0D-C897-4C0B-AE13-E49E2ECD4EA9}" dt="2023-01-24T06:07:46.885" v="1745"/>
          <ac:picMkLst>
            <pc:docMk/>
            <pc:sldMk cId="3345571980" sldId="474"/>
            <ac:picMk id="8" creationId="{69B0BA56-CFEF-EAB1-2534-10361AA82D51}"/>
          </ac:picMkLst>
        </pc:picChg>
      </pc:sldChg>
      <pc:sldChg chg="addSp delSp modSp new mod">
        <pc:chgData name="Dr. Talal Saleh Alshihayb" userId="8b043d94-c3bc-4766-b109-9fc93264eb2d" providerId="ADAL" clId="{8BC09B0D-C897-4C0B-AE13-E49E2ECD4EA9}" dt="2023-01-24T06:07:45.823" v="1744"/>
        <pc:sldMkLst>
          <pc:docMk/>
          <pc:sldMk cId="2679552464" sldId="475"/>
        </pc:sldMkLst>
        <pc:spChg chg="del">
          <ac:chgData name="Dr. Talal Saleh Alshihayb" userId="8b043d94-c3bc-4766-b109-9fc93264eb2d" providerId="ADAL" clId="{8BC09B0D-C897-4C0B-AE13-E49E2ECD4EA9}" dt="2023-01-23T16:25:37.929" v="1268" actId="478"/>
          <ac:spMkLst>
            <pc:docMk/>
            <pc:sldMk cId="2679552464" sldId="475"/>
            <ac:spMk id="2" creationId="{ABB819A5-A947-B3F8-1ADF-77D9EE8EE62E}"/>
          </ac:spMkLst>
        </pc:spChg>
        <pc:spChg chg="del">
          <ac:chgData name="Dr. Talal Saleh Alshihayb" userId="8b043d94-c3bc-4766-b109-9fc93264eb2d" providerId="ADAL" clId="{8BC09B0D-C897-4C0B-AE13-E49E2ECD4EA9}" dt="2023-01-23T16:25:39.592" v="1269" actId="478"/>
          <ac:spMkLst>
            <pc:docMk/>
            <pc:sldMk cId="2679552464" sldId="475"/>
            <ac:spMk id="3" creationId="{CBA7F7FE-DA3A-76FB-453A-C56EB7DA76A9}"/>
          </ac:spMkLst>
        </pc:spChg>
        <pc:picChg chg="add mod modCrop">
          <ac:chgData name="Dr. Talal Saleh Alshihayb" userId="8b043d94-c3bc-4766-b109-9fc93264eb2d" providerId="ADAL" clId="{8BC09B0D-C897-4C0B-AE13-E49E2ECD4EA9}" dt="2023-01-23T16:26:17.948" v="1319" actId="1076"/>
          <ac:picMkLst>
            <pc:docMk/>
            <pc:sldMk cId="2679552464" sldId="475"/>
            <ac:picMk id="5" creationId="{52A85A27-61CF-A8A4-8405-EC4220640A87}"/>
          </ac:picMkLst>
        </pc:picChg>
        <pc:picChg chg="add mod modCrop">
          <ac:chgData name="Dr. Talal Saleh Alshihayb" userId="8b043d94-c3bc-4766-b109-9fc93264eb2d" providerId="ADAL" clId="{8BC09B0D-C897-4C0B-AE13-E49E2ECD4EA9}" dt="2023-01-23T16:26:49.465" v="1345" actId="1076"/>
          <ac:picMkLst>
            <pc:docMk/>
            <pc:sldMk cId="2679552464" sldId="475"/>
            <ac:picMk id="7" creationId="{62132F0B-AD9C-050C-DC0B-2D0FC7D6C76B}"/>
          </ac:picMkLst>
        </pc:picChg>
        <pc:picChg chg="add mod">
          <ac:chgData name="Dr. Talal Saleh Alshihayb" userId="8b043d94-c3bc-4766-b109-9fc93264eb2d" providerId="ADAL" clId="{8BC09B0D-C897-4C0B-AE13-E49E2ECD4EA9}" dt="2023-01-24T06:07:45.823" v="1744"/>
          <ac:picMkLst>
            <pc:docMk/>
            <pc:sldMk cId="2679552464" sldId="475"/>
            <ac:picMk id="8" creationId="{511921DE-57F6-DBB5-59F6-67F3AAA37687}"/>
          </ac:picMkLst>
        </pc:picChg>
      </pc:sldChg>
      <pc:sldChg chg="new del">
        <pc:chgData name="Dr. Talal Saleh Alshihayb" userId="8b043d94-c3bc-4766-b109-9fc93264eb2d" providerId="ADAL" clId="{8BC09B0D-C897-4C0B-AE13-E49E2ECD4EA9}" dt="2023-01-23T17:55:59.975" v="1496" actId="47"/>
        <pc:sldMkLst>
          <pc:docMk/>
          <pc:sldMk cId="1279603032" sldId="4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BFE9-244D-1349-CDD9-852C232C0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176A3-D44B-98B0-5536-5FAEAF737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2C4FB-D81B-3AA7-3F10-8B71B366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E0BE-85CF-F226-ECF9-A8469B05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EB35-567D-B3C7-84DB-DA08AFF6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1A1A-C605-CD3D-6FCB-740719B3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B206-CC8B-F38D-93B3-F8897C0DD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56CF-3C1E-15FC-8131-F1A99B2A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CC5AA-43EC-6594-F5EA-F2E2F1B9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EB6D-1BF4-3951-711A-F0055FEC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BBC2D-A3E7-FFE4-17E7-31571C6A2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8316A-463E-3E5B-1397-7232198E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6E458-DD24-3D23-A3BE-D5255103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6ABDB-96B1-9C74-D02F-39C46E8C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4F5F0-B184-2721-F41B-8DBED559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1861-0FA9-09AF-4D3B-B61EE713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F3F00-6FF3-0574-6B61-1C7EB508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1AF8-C14D-B89C-F791-FBB77F50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ADD15-DDE1-344E-3D4C-B1FE5B3D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C3C1-2449-464D-A188-9E3BB47E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AB63-8DD5-304E-3AF7-B151FF29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94717-9392-28A1-F671-CB9492C90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9D06-D251-E4C8-5AD7-0227CBD4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4472D-AC6E-6627-1AC7-A16C8F13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6F4C2-D04D-1CBC-EAC0-D31309CA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2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626B-AFE9-05AD-E36C-F54A8CFE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4C5A-4E66-D79A-706A-CF422E408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CAFE-1947-3FF7-4CA3-E857BEE3E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726A2-3194-674E-7F21-936E3898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67022-BB50-A95E-A122-DE24907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13B7E-789E-FE34-867C-595E816A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3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CF-AA3C-0152-8076-F6A110E9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78240-D703-D140-3E83-739BC6DF1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DB2F5-C4D3-A1D2-014C-F39224A42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AC5F88-6DCE-EF6D-E249-2431C662D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9AE5F-40B6-8576-F9E9-AF464AFC3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A6157-5D10-F549-B924-93042081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CD48E-230E-B808-3AF4-07DD14A3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CB408-FEF1-EA9C-2010-B83A272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5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D914-7037-3BAD-D226-E52B167B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E9EA9-4702-F243-04E5-FF25010B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DBC60-068C-3B17-59D1-6B2ED026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ECB89-8DDE-0A87-3A46-7CDB9B72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3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B3798-D2C0-FA57-BF13-A2380B49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CA06F-F899-1E59-6CF8-15CC95EB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9DA1-4A83-6DE2-D7D0-A14D58E6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5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057E-21A0-D0BE-B94F-3B77D264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63409-B217-D1B9-EF61-23659F98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D956E-98E6-9392-584D-20F2FEC7D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D61E-18A0-6B39-4A78-38F074F9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64930-CA40-29A1-B6D2-05D1D2BC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1BE6F-C309-6178-917D-9A71DF1F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4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22E6-E9E7-26D6-3C3A-DAD136AB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EE435-FFFE-4853-21F8-81DF15B88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9907-5A33-A54A-46FC-BADE7190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49C28-FEF5-9580-24C5-020B3B3D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5CD03-A238-684B-5EE6-247CB52B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D435C-5349-8BCF-7775-FAF4458E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2E1E6-2DF3-B089-7392-843CCEB4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A19F-E400-9F22-D8CB-062BCC88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B933-3F85-8B45-A255-30F2BE548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E382-7083-45CE-97CD-995C621F69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434D8-3680-D18E-839D-0C8B07DFD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9E54-8B3B-91E1-BDD8-C6F848F8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3746-DC82-4525-87D1-B8BBC810C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Ltk6n8cFdk" TargetMode="External"/><Relationship Id="rId3" Type="http://schemas.openxmlformats.org/officeDocument/2006/relationships/hyperlink" Target="https://www.youtube.com/watch?v=OFdhh1fz05A" TargetMode="External"/><Relationship Id="rId7" Type="http://schemas.openxmlformats.org/officeDocument/2006/relationships/hyperlink" Target="https://www.youtube.com/watch?v=XTfVCiksapk" TargetMode="External"/><Relationship Id="rId2" Type="http://schemas.openxmlformats.org/officeDocument/2006/relationships/hyperlink" Target="https://www.youtube.com/watch?v=7e6-6QkcYm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CqNSlnte_8" TargetMode="External"/><Relationship Id="rId5" Type="http://schemas.openxmlformats.org/officeDocument/2006/relationships/hyperlink" Target="https://www.youtube.com/watch?v=WcIa7iFXnLs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youtube.com/watch?v=QJ6Vgy0VCOg" TargetMode="External"/><Relationship Id="rId9" Type="http://schemas.openxmlformats.org/officeDocument/2006/relationships/hyperlink" Target="https://www.youtube.com/watch?v=GRqjB7FE-M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5905oxj02U" TargetMode="External"/><Relationship Id="rId2" Type="http://schemas.openxmlformats.org/officeDocument/2006/relationships/hyperlink" Target="https://sdl.edu.sa/SDLPortal/ar/post.aspx?p=97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witter.com/rdpalacio/status/16016409858589573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Using a reference manager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24 January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40BA-0F02-829F-8E1C-627C1FC0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F110F-264E-0580-6C9D-571A5D19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1D97-4916-EC0E-9213-4B7344A83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83" t="20652" r="19435" b="38145"/>
          <a:stretch/>
        </p:blipFill>
        <p:spPr>
          <a:xfrm>
            <a:off x="1752600" y="707930"/>
            <a:ext cx="8686800" cy="5144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8C41F-6EC0-9D7C-7306-114B1E344557}"/>
              </a:ext>
            </a:extLst>
          </p:cNvPr>
          <p:cNvSpPr txBox="1"/>
          <p:nvPr/>
        </p:nvSpPr>
        <p:spPr>
          <a:xfrm>
            <a:off x="2861797" y="6584572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https://guides.library.uq.edu.au/referencing/vancouver/journals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53F76A-8C99-2A44-5ED1-FA87C12E2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2C1C-64F1-57D2-A09E-18E9083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C92D-8DBD-B8B5-F6B1-DE88FEAA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A22A-AAA4-66AA-8E08-787600F6A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10322" r="19234" b="9931"/>
          <a:stretch/>
        </p:blipFill>
        <p:spPr>
          <a:xfrm>
            <a:off x="357510" y="73633"/>
            <a:ext cx="7955280" cy="6710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CB10F-A3D2-D8FE-9125-7A720304F6D5}"/>
              </a:ext>
            </a:extLst>
          </p:cNvPr>
          <p:cNvSpPr txBox="1"/>
          <p:nvPr/>
        </p:nvSpPr>
        <p:spPr>
          <a:xfrm>
            <a:off x="7055662" y="6391665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https://guides.library.uq.edu.au/referencing/apa7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719E-C84A-C8D9-12DD-B35E0819A79E}"/>
              </a:ext>
            </a:extLst>
          </p:cNvPr>
          <p:cNvSpPr txBox="1"/>
          <p:nvPr/>
        </p:nvSpPr>
        <p:spPr>
          <a:xfrm>
            <a:off x="8449607" y="653143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w Cen MT" panose="020B0602020104020603" pitchFamily="34" charset="0"/>
              </a:rPr>
              <a:t>APA 7th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387989D-CF0D-3799-6514-38AD68E2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600C5-BEC5-13FF-E74E-0E13E6A02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6" t="13433" r="19101" b="12782"/>
          <a:stretch/>
        </p:blipFill>
        <p:spPr>
          <a:xfrm>
            <a:off x="1478164" y="53095"/>
            <a:ext cx="8412480" cy="6586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4E2FC-7D2F-8434-649C-4312D793B655}"/>
              </a:ext>
            </a:extLst>
          </p:cNvPr>
          <p:cNvSpPr txBox="1"/>
          <p:nvPr/>
        </p:nvSpPr>
        <p:spPr>
          <a:xfrm>
            <a:off x="3150555" y="6586156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https://guides.library.uq.edu.au/referencing/apa7/journal-articles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97B9D5-3993-FB6C-7F42-89DE2007F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B7D6-2DBF-EB28-6158-53A5FE6F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2C4-6C58-D36A-1575-1C2E8039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D1A2E-3B74-FBEA-E1EF-45BE553B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9" t="24652" r="19167" b="43158"/>
          <a:stretch/>
        </p:blipFill>
        <p:spPr>
          <a:xfrm>
            <a:off x="1615440" y="1257528"/>
            <a:ext cx="8961120" cy="4110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B6374-ECA2-1D38-08BB-99AAD21B94E8}"/>
              </a:ext>
            </a:extLst>
          </p:cNvPr>
          <p:cNvSpPr txBox="1"/>
          <p:nvPr/>
        </p:nvSpPr>
        <p:spPr>
          <a:xfrm>
            <a:off x="3150555" y="6586156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https://guides.library.uq.edu.au/referencing/apa7/journal-articles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9A9829-04E2-16AB-51AE-AAFD2D1D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AA5D-AF32-BCDF-D07D-347677DC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B1653-F72B-2EC2-DCBB-7CCE8E10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53C0D-459F-5190-0A1C-9B625186F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0" t="25363" r="19367" b="30225"/>
          <a:stretch/>
        </p:blipFill>
        <p:spPr>
          <a:xfrm>
            <a:off x="1794424" y="725108"/>
            <a:ext cx="8503920" cy="545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0CD7C-5B91-A047-4057-112F702AE9F9}"/>
              </a:ext>
            </a:extLst>
          </p:cNvPr>
          <p:cNvSpPr txBox="1"/>
          <p:nvPr/>
        </p:nvSpPr>
        <p:spPr>
          <a:xfrm>
            <a:off x="3150555" y="6586156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https://guides.library.uq.edu.au/referencing/apa7/journal-articles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AE42E61-93EC-892F-089A-4CB34F00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1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3044-5854-BDC9-0F33-7B5D20AD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br>
              <a:rPr lang="en-US" sz="4400" b="1" dirty="0">
                <a:latin typeface="Tw Cen MT" panose="020B0602020104020603" pitchFamily="34" charset="0"/>
              </a:rPr>
            </a:br>
            <a:r>
              <a:rPr lang="en-US" sz="4400" b="1" dirty="0">
                <a:latin typeface="Tw Cen MT" panose="020B0602020104020603" pitchFamily="34" charset="0"/>
              </a:rPr>
              <a:t>Which citation style should I use?</a:t>
            </a:r>
            <a:br>
              <a:rPr lang="en-US" sz="4400" b="1" dirty="0">
                <a:latin typeface="Tw Cen MT" panose="020B06020201040206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6580-2DC0-3BB4-D9CA-5C951D98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w Cen MT" panose="020B0602020104020603" pitchFamily="34" charset="0"/>
              </a:rPr>
              <a:t>It depends on:</a:t>
            </a:r>
          </a:p>
          <a:p>
            <a:pPr lvl="1"/>
            <a:r>
              <a:rPr lang="en-US" sz="3200" dirty="0">
                <a:latin typeface="Tw Cen MT" panose="020B0602020104020603" pitchFamily="34" charset="0"/>
              </a:rPr>
              <a:t>The journal you want to submit your papers to</a:t>
            </a:r>
          </a:p>
          <a:p>
            <a:pPr lvl="1"/>
            <a:r>
              <a:rPr lang="en-US" sz="3200" dirty="0">
                <a:latin typeface="Tw Cen MT" panose="020B0602020104020603" pitchFamily="34" charset="0"/>
              </a:rPr>
              <a:t>Your school/mentor/supervisor/course coordinator preference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2840FA4-A2E8-7D3B-EA66-94302859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FC5FF-71D7-EF26-DB2D-4F112B243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0" t="17544" r="52250" b="73534"/>
          <a:stretch/>
        </p:blipFill>
        <p:spPr>
          <a:xfrm>
            <a:off x="137502" y="439996"/>
            <a:ext cx="6400800" cy="1134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2171E-B7D5-3019-3205-9670C5B84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69" t="32281" r="39685" b="33734"/>
          <a:stretch/>
        </p:blipFill>
        <p:spPr>
          <a:xfrm>
            <a:off x="309381" y="1710499"/>
            <a:ext cx="7772400" cy="3891955"/>
          </a:xfrm>
          <a:prstGeom prst="rect">
            <a:avLst/>
          </a:prstGeom>
        </p:spPr>
      </p:pic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9B0BA56-CFEF-EAB1-2534-10361AA8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A85A27-61CF-A8A4-8405-EC4220640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t="19549" r="39284" b="74837"/>
          <a:stretch/>
        </p:blipFill>
        <p:spPr>
          <a:xfrm>
            <a:off x="254382" y="233757"/>
            <a:ext cx="8686800" cy="700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32F0B-AD9C-050C-DC0B-2D0FC7D6C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69" t="27068" r="39418" b="10175"/>
          <a:stretch/>
        </p:blipFill>
        <p:spPr>
          <a:xfrm>
            <a:off x="309382" y="934690"/>
            <a:ext cx="6309360" cy="5799793"/>
          </a:xfrm>
          <a:prstGeom prst="rect">
            <a:avLst/>
          </a:prstGeom>
        </p:spPr>
      </p:pic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11921DE-57F6-DBB5-59F6-67F3AAA37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3044-5854-BDC9-0F33-7B5D20AD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6580-2DC0-3BB4-D9CA-5C951D98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800" b="1" dirty="0">
                <a:latin typeface="Tw Cen MT" panose="020B0602020104020603" pitchFamily="34" charset="0"/>
              </a:rPr>
              <a:t>How do you think authors usually work with references?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0CB0259-6293-1D53-0E6F-E467554F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2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112A-3219-D0EC-FC3C-F6E98936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is a reference manager?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A11D-11AF-6D1F-20D2-0A8E4652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that handles the references in an easier way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8CFB353-6651-174C-E454-DBE5A402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3F0B-CC92-BBEF-1947-34412654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17DF5-F492-6BC5-AA65-77192C8D2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2" t="33684" r="20236" b="47268"/>
          <a:stretch/>
        </p:blipFill>
        <p:spPr>
          <a:xfrm>
            <a:off x="314426" y="365125"/>
            <a:ext cx="5394960" cy="1043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81EE6-DBFA-5621-106D-1746A7E48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13634" r="42960" b="7870"/>
          <a:stretch/>
        </p:blipFill>
        <p:spPr>
          <a:xfrm>
            <a:off x="5816151" y="493926"/>
            <a:ext cx="5852160" cy="6373073"/>
          </a:xfrm>
          <a:prstGeom prst="rect">
            <a:avLst/>
          </a:prstGeom>
        </p:spPr>
      </p:pic>
      <p:pic>
        <p:nvPicPr>
          <p:cNvPr id="14" name="Picture 1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248381F-FFE4-EA84-2A1C-846EBFA90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1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206E-4B18-4524-39C8-5C13F3A5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Why use a reference manager?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27FA-8F1F-C495-8A31-F017AE8E6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your life much easier!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5858ACD-4465-0B97-FDBB-04BD16CD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9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F511-F44C-46C4-9A41-C84164D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Reference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2561-9A6A-4FC9-BD87-48C9CF9F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manage your reference in a much simpler fashion according to the style of formatting</a:t>
            </a:r>
          </a:p>
          <a:p>
            <a:r>
              <a:rPr lang="en-US" dirty="0"/>
              <a:t>To cite articles while you write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1D00930-48D3-421A-B7FC-C617469F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61" y="3262571"/>
            <a:ext cx="9086529" cy="3383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72C76-9C95-4AF2-93BE-8DA6BE2FC9E4}"/>
              </a:ext>
            </a:extLst>
          </p:cNvPr>
          <p:cNvSpPr txBox="1"/>
          <p:nvPr/>
        </p:nvSpPr>
        <p:spPr>
          <a:xfrm>
            <a:off x="2868673" y="6645851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https://tulib.tudelft.nl/managing-your-information/reference-management/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CD37437-ECCA-470E-B315-6FF7089C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F511-F44C-46C4-9A41-C84164D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Tutorials on using reference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2561-9A6A-4FC9-BD87-48C9CF9F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Endnote: </a:t>
            </a:r>
            <a:r>
              <a:rPr lang="en-US" dirty="0">
                <a:hlinkClick r:id="rId2"/>
              </a:rPr>
              <a:t>https://www.youtube.com/watch?v=7e6-6QkcYm0</a:t>
            </a:r>
            <a:endParaRPr lang="en-US" dirty="0"/>
          </a:p>
          <a:p>
            <a:r>
              <a:rPr lang="en-US" dirty="0"/>
              <a:t>Zotero (free): </a:t>
            </a:r>
          </a:p>
          <a:p>
            <a:pPr lvl="1"/>
            <a:r>
              <a:rPr lang="en-US" dirty="0">
                <a:hlinkClick r:id="rId3"/>
              </a:rPr>
              <a:t>https://www.youtube.com/watch?v=OFdhh1fz05A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https://www.youtube.com/watch?v=QJ6Vgy0VCOg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https://www.youtube.com/watch?v=WcIa7iFXnLs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https://www.youtube.com/watch?v=JCqNSlnte_8</a:t>
            </a:r>
            <a:endParaRPr lang="en-US" dirty="0"/>
          </a:p>
          <a:p>
            <a:r>
              <a:rPr lang="en-US" dirty="0"/>
              <a:t>Mendeley (free):</a:t>
            </a:r>
          </a:p>
          <a:p>
            <a:pPr lvl="1"/>
            <a:r>
              <a:rPr lang="en-US" dirty="0">
                <a:hlinkClick r:id="rId7"/>
              </a:rPr>
              <a:t>https://www.youtube.com/watch?v=XTfVCiksapk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https://www.youtube.com/watch?v=xLtk6n8cFdk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https://www.youtube.com/watch?v=GRqjB7FE-M8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555CD23-1828-4D32-A067-9C496EB99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97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F511-F44C-46C4-9A41-C84164D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RefWorks (can get it through Saudi digital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2561-9A6A-4FC9-BD87-48C9CF9F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get: </a:t>
            </a:r>
            <a:r>
              <a:rPr lang="en-US" dirty="0">
                <a:hlinkClick r:id="rId2"/>
              </a:rPr>
              <a:t>https://sdl.edu.sa/SDLPortal/ar/post.aspx?p=9792</a:t>
            </a:r>
            <a:endParaRPr lang="en-US" dirty="0"/>
          </a:p>
          <a:p>
            <a:r>
              <a:rPr lang="en-US" dirty="0"/>
              <a:t>Tutorial: </a:t>
            </a:r>
            <a:r>
              <a:rPr lang="en-US" dirty="0">
                <a:hlinkClick r:id="rId3"/>
              </a:rPr>
              <a:t>https://www.youtube.com/watch?v=J5905oxj02U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C1E18E4-8A73-4BBF-8665-39FE45AF9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BCD5-0403-F632-FF43-1CF25E7B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D341B-4E05-2221-329D-40C7583C1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C55E0-EB38-6DBB-B911-338C8A182A28}"/>
              </a:ext>
            </a:extLst>
          </p:cNvPr>
          <p:cNvSpPr txBox="1"/>
          <p:nvPr/>
        </p:nvSpPr>
        <p:spPr>
          <a:xfrm>
            <a:off x="3048573" y="5988734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https://twitter.com/MushtaqBilalPhD/status/1596047404255834112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872B5-A03A-56FE-EB4B-2A5088305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3" t="11830" r="34472" b="47970"/>
          <a:stretch/>
        </p:blipFill>
        <p:spPr>
          <a:xfrm>
            <a:off x="2758440" y="818148"/>
            <a:ext cx="6675120" cy="4567775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076D69-C775-8FBE-5D06-FE1E230B6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DDDE-6E25-ACF8-E2B9-046E29C7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4549-722F-BDCD-45C7-EBE693C6E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8E4FB-7804-8277-2F26-21B47D342045}"/>
              </a:ext>
            </a:extLst>
          </p:cNvPr>
          <p:cNvSpPr txBox="1"/>
          <p:nvPr/>
        </p:nvSpPr>
        <p:spPr>
          <a:xfrm>
            <a:off x="3048573" y="5988734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https://twitter.com/MushtaqBilalPhD/status/1603653944466722818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63EBD-33F8-391E-3A2A-65B75C0F2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9" t="12832" r="35074" b="26716"/>
          <a:stretch/>
        </p:blipFill>
        <p:spPr>
          <a:xfrm>
            <a:off x="3423841" y="365125"/>
            <a:ext cx="5212080" cy="5400138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B88FF1A-0B7C-20F3-73A4-EDBEA00D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4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955A-694C-744E-299C-AEB33882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1AAA-AF7E-7E42-EE8B-C3B0B534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00834-0B61-A119-2649-3C375F5DD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7" t="13033" r="34606" b="45865"/>
          <a:stretch/>
        </p:blipFill>
        <p:spPr>
          <a:xfrm>
            <a:off x="2555851" y="797506"/>
            <a:ext cx="6858000" cy="4831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5734F-877A-0BEB-BA3F-07C22604C1C7}"/>
              </a:ext>
            </a:extLst>
          </p:cNvPr>
          <p:cNvSpPr txBox="1"/>
          <p:nvPr/>
        </p:nvSpPr>
        <p:spPr>
          <a:xfrm>
            <a:off x="2937424" y="6038463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https://twitter.com/MushtaqBilalPhD/status/1585575252872302593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9C04B8F-F462-0EA2-DBF4-439495563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2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C292-E81E-0DEF-AD62-6CB3EBFB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0FCA-6798-7F55-D7D7-73791826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F0203-3993-5558-EF9B-91F2280618E5}"/>
              </a:ext>
            </a:extLst>
          </p:cNvPr>
          <p:cNvSpPr txBox="1"/>
          <p:nvPr/>
        </p:nvSpPr>
        <p:spPr>
          <a:xfrm>
            <a:off x="2648666" y="6282797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https://twitter.com/MushtaqBilalPhD/status/1581927147685687297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BB690-41D4-C793-9F3D-3FC9D1812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3" t="12732" r="35007" b="45564"/>
          <a:stretch/>
        </p:blipFill>
        <p:spPr>
          <a:xfrm>
            <a:off x="2282563" y="436703"/>
            <a:ext cx="7040880" cy="5093929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731C78F-64CA-F69E-DC27-EFF04450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7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036F-C327-940D-40ED-232BD908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E1D8-3D4D-254C-5E63-22C9E2ACB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CEA93-73EE-A16C-B48B-FD1B40F45A7F}"/>
              </a:ext>
            </a:extLst>
          </p:cNvPr>
          <p:cNvSpPr txBox="1"/>
          <p:nvPr/>
        </p:nvSpPr>
        <p:spPr>
          <a:xfrm>
            <a:off x="2932268" y="6329916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https://twitter.com/MushtaqBilalPhD/status/1602568559284178950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394BA-2E08-C1E8-657D-D6E0393D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3" t="12030" r="34806" b="5558"/>
          <a:stretch/>
        </p:blipFill>
        <p:spPr>
          <a:xfrm>
            <a:off x="3917138" y="189530"/>
            <a:ext cx="3994485" cy="5651799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F15DA0-351D-82D6-0C93-2873542C2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D2EF-31E2-C843-D5F8-A556D7D3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9E4B2-359A-EFCE-CBB1-2D286A0E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D752-E6FF-CF0D-3D36-0F53C838D552}"/>
              </a:ext>
            </a:extLst>
          </p:cNvPr>
          <p:cNvSpPr txBox="1"/>
          <p:nvPr/>
        </p:nvSpPr>
        <p:spPr>
          <a:xfrm>
            <a:off x="2838593" y="623863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https://twitter.com/MushtaqBilalPhD/status/1603279910537158656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C1D44-5786-0CF5-F13C-CC18D46F3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6" t="11429" r="35140" b="4650"/>
          <a:stretch/>
        </p:blipFill>
        <p:spPr>
          <a:xfrm>
            <a:off x="3836355" y="178014"/>
            <a:ext cx="3966983" cy="5755273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5241153-4EB7-93B1-C094-FF08E5D3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A6DA-DD2E-261A-2601-375B8662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F64C-8BAC-FDD0-D29C-876E60FD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22036-9E7F-C3F1-6263-736D09F4F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13" r="17229" b="16191"/>
          <a:stretch/>
        </p:blipFill>
        <p:spPr>
          <a:xfrm>
            <a:off x="838200" y="449847"/>
            <a:ext cx="3931920" cy="3055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23C0D-28E0-46C8-8AD5-AF6FF74A8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5" t="13033" r="28324" b="5324"/>
          <a:stretch/>
        </p:blipFill>
        <p:spPr>
          <a:xfrm>
            <a:off x="5923319" y="18677"/>
            <a:ext cx="5577840" cy="6820646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4159D51-2F19-CCAC-D07F-CB2CD6EF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1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EC6E-4493-6CFB-707F-6D7F690A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9658C-6E48-BD5D-C134-7D76DA30A80E}"/>
              </a:ext>
            </a:extLst>
          </p:cNvPr>
          <p:cNvSpPr txBox="1"/>
          <p:nvPr/>
        </p:nvSpPr>
        <p:spPr>
          <a:xfrm>
            <a:off x="3499469" y="6471258"/>
            <a:ext cx="4400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https://twitter.com/rdpalacio/status/1601640985858957312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3778-3F3A-CF04-C2BC-97BAE13C3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2" t="15138" r="35141" b="9688"/>
          <a:stretch/>
        </p:blipFill>
        <p:spPr>
          <a:xfrm>
            <a:off x="3499469" y="248242"/>
            <a:ext cx="4754880" cy="6126280"/>
          </a:xfrm>
          <a:prstGeom prst="rect">
            <a:avLst/>
          </a:prstGeom>
        </p:spPr>
      </p:pic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7C2528E-4CC5-751D-B759-E670A2CAB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32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DD53-D79A-59DB-AD9C-682295AB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46F17-EFFF-53B9-2AD4-5C54A224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79DB7-7544-6CAE-77E6-0F472B8799BB}"/>
              </a:ext>
            </a:extLst>
          </p:cNvPr>
          <p:cNvSpPr txBox="1"/>
          <p:nvPr/>
        </p:nvSpPr>
        <p:spPr>
          <a:xfrm>
            <a:off x="3048573" y="5988734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https://twitter.com/MushtaqBilalPhD/status/1601486695618072576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EA554-57F6-EA04-4485-4F8704014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0" t="12833" r="34472" b="47268"/>
          <a:stretch/>
        </p:blipFill>
        <p:spPr>
          <a:xfrm>
            <a:off x="2681321" y="681037"/>
            <a:ext cx="6675120" cy="4518192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22EB484-4187-E976-6BB7-A739DD26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4E30-1CD4-9C30-C2D4-FA962BB4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60CC-549A-8EC6-B29F-8CB6E4CF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EE899-C79B-85CD-AE50-1EDA312631F4}"/>
              </a:ext>
            </a:extLst>
          </p:cNvPr>
          <p:cNvSpPr txBox="1"/>
          <p:nvPr/>
        </p:nvSpPr>
        <p:spPr>
          <a:xfrm>
            <a:off x="3164305" y="5905756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https://twitter.com/MushtaqBilalPhD/status/1609501702935433216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0192-253B-09DB-7E11-465EC8FA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7" t="13133" r="35007" b="55489"/>
          <a:stretch/>
        </p:blipFill>
        <p:spPr>
          <a:xfrm>
            <a:off x="2559975" y="1093135"/>
            <a:ext cx="7498080" cy="4053354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01E5D4C-7EF0-B025-B9F6-3955F79DE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3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0726-BA46-822B-6E54-CBB4FCE3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C931-D018-468B-9F3A-DAEA0BE7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D2393-4EB0-AC23-5D0F-8CD4E6935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2" t="11628" r="34539" b="64212"/>
          <a:stretch/>
        </p:blipFill>
        <p:spPr>
          <a:xfrm>
            <a:off x="2344439" y="681037"/>
            <a:ext cx="7772400" cy="3153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4D4D3-7436-6C47-E746-C1D178986B45}"/>
              </a:ext>
            </a:extLst>
          </p:cNvPr>
          <p:cNvSpPr txBox="1"/>
          <p:nvPr/>
        </p:nvSpPr>
        <p:spPr>
          <a:xfrm>
            <a:off x="3109304" y="6215876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https://twitter.com/MushtaqBilalPhD/status/1602936336222134274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2BAC82D-3FEE-55EE-0A58-FB05712B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5E1F-C42D-9618-2084-1437F90BD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6000" b="1" dirty="0">
                <a:latin typeface="Tw Cen MT" panose="020B0602020104020603" pitchFamily="34" charset="0"/>
              </a:rPr>
              <a:t>Why use references?</a:t>
            </a:r>
            <a:endParaRPr lang="en-US" sz="6000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2A82173-AF43-0F94-8610-194F646C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2BF9-6451-CC42-6FB6-570257E1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61" y="-136764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Citations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B19BE-5720-B1E7-C97C-F655EA87F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1" t="14536" r="9209" b="6667"/>
          <a:stretch/>
        </p:blipFill>
        <p:spPr>
          <a:xfrm>
            <a:off x="1313161" y="797517"/>
            <a:ext cx="9418320" cy="5979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DC9D4-4D3C-0109-EE4F-A780AE53248D}"/>
              </a:ext>
            </a:extLst>
          </p:cNvPr>
          <p:cNvSpPr txBox="1"/>
          <p:nvPr/>
        </p:nvSpPr>
        <p:spPr>
          <a:xfrm>
            <a:off x="6395644" y="6500165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https://library.unimelb.edu.au/recite/referencing-styles</a:t>
            </a:r>
          </a:p>
        </p:txBody>
      </p:sp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643FBDE-E0FA-444C-FE2A-C30B347BA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8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4400-92D6-8726-3304-BB8ABA23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5254-BE2C-90E6-F593-8490EDC8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BCB6D-D09E-8690-9E25-4FD24F635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5" t="9931" r="46636" b="7569"/>
          <a:stretch/>
        </p:blipFill>
        <p:spPr>
          <a:xfrm>
            <a:off x="3947160" y="-49701"/>
            <a:ext cx="4297680" cy="6907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E10C1-31FE-4400-3B0D-6394286D82B9}"/>
              </a:ext>
            </a:extLst>
          </p:cNvPr>
          <p:cNvSpPr txBox="1"/>
          <p:nvPr/>
        </p:nvSpPr>
        <p:spPr>
          <a:xfrm>
            <a:off x="6890657" y="6509970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892EF2-1DF0-0227-0BC5-E119FF70C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3867-784D-F4E2-3868-8DFC132A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CA4CA-B00B-F800-65B7-E21AC05F9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9" t="7018" r="19302" b="5324"/>
          <a:stretch/>
        </p:blipFill>
        <p:spPr>
          <a:xfrm>
            <a:off x="660017" y="19430"/>
            <a:ext cx="7315200" cy="681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79CEE-4E34-C1F5-9020-9D558ED99D27}"/>
              </a:ext>
            </a:extLst>
          </p:cNvPr>
          <p:cNvSpPr txBox="1"/>
          <p:nvPr/>
        </p:nvSpPr>
        <p:spPr>
          <a:xfrm>
            <a:off x="6952533" y="6581001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https://guides.library.uq.edu.au/referencing/vancouver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272DF-5CB7-27DD-E01B-1D7F396DDCBD}"/>
              </a:ext>
            </a:extLst>
          </p:cNvPr>
          <p:cNvSpPr txBox="1"/>
          <p:nvPr/>
        </p:nvSpPr>
        <p:spPr>
          <a:xfrm>
            <a:off x="8449607" y="653143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w Cen MT" panose="020B0602020104020603" pitchFamily="34" charset="0"/>
              </a:rPr>
              <a:t>Vancouver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146FF60-1A13-A928-BD28-EB36839F3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36F7-4AEF-EF4B-7C36-C8E641DA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2F7A-100D-824D-1EF3-4D3BE14DA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FE889-47ED-CB58-BAE6-145D4AA38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3" t="15539" r="19234" b="28221"/>
          <a:stretch/>
        </p:blipFill>
        <p:spPr>
          <a:xfrm>
            <a:off x="929640" y="203822"/>
            <a:ext cx="10332720" cy="6206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AC4-E883-A566-3CF0-B7C2142B857C}"/>
              </a:ext>
            </a:extLst>
          </p:cNvPr>
          <p:cNvSpPr txBox="1"/>
          <p:nvPr/>
        </p:nvSpPr>
        <p:spPr>
          <a:xfrm>
            <a:off x="2861797" y="6584572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https://guides.library.uq.edu.au/referencing/vancouver/journals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6756DC9-C858-7CDB-2A14-201FC976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2D334-5143-7065-F1D2-875E6E55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7" t="15940" r="19301" b="33133"/>
          <a:stretch/>
        </p:blipFill>
        <p:spPr>
          <a:xfrm>
            <a:off x="1938801" y="369395"/>
            <a:ext cx="8046720" cy="5890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62D97-CBF6-A723-FA3A-2C82215DDD94}"/>
              </a:ext>
            </a:extLst>
          </p:cNvPr>
          <p:cNvSpPr txBox="1"/>
          <p:nvPr/>
        </p:nvSpPr>
        <p:spPr>
          <a:xfrm>
            <a:off x="2861797" y="6584572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https://guides.library.uq.edu.au/referencing/vancouver/journals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613966C-D227-DEE6-D2CF-7EC3D7318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582</Words>
  <Application>Microsoft Office PowerPoint</Application>
  <PresentationFormat>Widescreen</PresentationFormat>
  <Paragraphs>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Tw Cen MT</vt:lpstr>
      <vt:lpstr>Office Theme</vt:lpstr>
      <vt:lpstr>Using a reference manager</vt:lpstr>
      <vt:lpstr>PowerPoint Presentation</vt:lpstr>
      <vt:lpstr>PowerPoint Presentation</vt:lpstr>
      <vt:lpstr>PowerPoint Presentation</vt:lpstr>
      <vt:lpstr>Citations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Which citation style should I use? </vt:lpstr>
      <vt:lpstr>PowerPoint Presentation</vt:lpstr>
      <vt:lpstr>PowerPoint Presentation</vt:lpstr>
      <vt:lpstr>PowerPoint Presentation</vt:lpstr>
      <vt:lpstr>What is a reference manager?</vt:lpstr>
      <vt:lpstr>Why use a reference manager?</vt:lpstr>
      <vt:lpstr>Reference managers</vt:lpstr>
      <vt:lpstr>Tutorials on using reference managers</vt:lpstr>
      <vt:lpstr>RefWorks (can get it through Saudi digital library)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Talal Saleh Alshihayb</dc:creator>
  <cp:lastModifiedBy>Dr. Talal Saleh Alshihayb</cp:lastModifiedBy>
  <cp:revision>1</cp:revision>
  <dcterms:created xsi:type="dcterms:W3CDTF">2023-01-22T04:57:32Z</dcterms:created>
  <dcterms:modified xsi:type="dcterms:W3CDTF">2023-01-24T06:08:30Z</dcterms:modified>
</cp:coreProperties>
</file>